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81" r:id="rId4"/>
    <p:sldId id="288" r:id="rId5"/>
    <p:sldId id="261" r:id="rId6"/>
    <p:sldId id="299" r:id="rId7"/>
    <p:sldId id="300" r:id="rId8"/>
    <p:sldId id="301" r:id="rId9"/>
    <p:sldId id="268" r:id="rId10"/>
    <p:sldId id="302" r:id="rId11"/>
    <p:sldId id="258" r:id="rId12"/>
    <p:sldId id="277" r:id="rId13"/>
    <p:sldId id="279" r:id="rId14"/>
    <p:sldId id="278" r:id="rId15"/>
    <p:sldId id="286" r:id="rId16"/>
    <p:sldId id="287" r:id="rId17"/>
    <p:sldId id="297" r:id="rId18"/>
    <p:sldId id="289" r:id="rId19"/>
    <p:sldId id="294" r:id="rId20"/>
    <p:sldId id="282" r:id="rId21"/>
    <p:sldId id="283" r:id="rId22"/>
    <p:sldId id="298" r:id="rId23"/>
    <p:sldId id="290" r:id="rId2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28F"/>
    <a:srgbClr val="B4C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p:restoredTop sz="93564"/>
  </p:normalViewPr>
  <p:slideViewPr>
    <p:cSldViewPr snapToGrid="0" snapToObjects="1">
      <p:cViewPr varScale="1">
        <p:scale>
          <a:sx n="105" d="100"/>
          <a:sy n="105" d="100"/>
        </p:scale>
        <p:origin x="200" y="512"/>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DFBA4C-F067-C44B-B551-87CB5232BC77}" type="doc">
      <dgm:prSet loTypeId="urn:microsoft.com/office/officeart/2005/8/layout/hProcess6" loCatId="" qsTypeId="urn:microsoft.com/office/officeart/2005/8/quickstyle/simple1" qsCatId="simple" csTypeId="urn:microsoft.com/office/officeart/2005/8/colors/accent1_2" csCatId="accent1" phldr="1"/>
      <dgm:spPr/>
      <dgm:t>
        <a:bodyPr/>
        <a:lstStyle/>
        <a:p>
          <a:endParaRPr kumimoji="1" lang="ja-JP" altLang="en-US"/>
        </a:p>
      </dgm:t>
    </dgm:pt>
    <dgm:pt modelId="{4C3D1AFA-E4EE-6D4A-9285-855E1307254A}">
      <dgm:prSet phldrT="[テキスト]"/>
      <dgm:spPr/>
      <dgm:t>
        <a:bodyPr/>
        <a:lstStyle/>
        <a:p>
          <a:r>
            <a:rPr kumimoji="1" lang="ja-JP" altLang="en-US"/>
            <a:t>ハンズオン</a:t>
          </a:r>
        </a:p>
      </dgm:t>
    </dgm:pt>
    <dgm:pt modelId="{5BABED78-CBCA-0D45-91C5-71A12E2B8A50}" type="parTrans" cxnId="{CAF62AC4-7D83-C845-85E9-8FCF9E9C69BE}">
      <dgm:prSet/>
      <dgm:spPr/>
      <dgm:t>
        <a:bodyPr/>
        <a:lstStyle/>
        <a:p>
          <a:endParaRPr kumimoji="1" lang="ja-JP" altLang="en-US"/>
        </a:p>
      </dgm:t>
    </dgm:pt>
    <dgm:pt modelId="{65DB055B-BE70-9E43-8CB2-62B45C01C85C}" type="sibTrans" cxnId="{CAF62AC4-7D83-C845-85E9-8FCF9E9C69BE}">
      <dgm:prSet/>
      <dgm:spPr/>
      <dgm:t>
        <a:bodyPr/>
        <a:lstStyle/>
        <a:p>
          <a:endParaRPr kumimoji="1" lang="ja-JP" altLang="en-US"/>
        </a:p>
      </dgm:t>
    </dgm:pt>
    <dgm:pt modelId="{9DE10A39-302D-EA44-B5F8-8CDAC7C2D3D6}">
      <dgm:prSet phldrT="[テキスト]" custT="1"/>
      <dgm:spPr/>
      <dgm:t>
        <a:bodyPr/>
        <a:lstStyle/>
        <a:p>
          <a:r>
            <a:rPr kumimoji="1" lang="en-US" altLang="ja-JP" sz="2400" dirty="0"/>
            <a:t>15:00</a:t>
          </a:r>
          <a:r>
            <a:rPr kumimoji="1" lang="ja-JP" altLang="en-US" sz="2400"/>
            <a:t>まで</a:t>
          </a:r>
        </a:p>
      </dgm:t>
    </dgm:pt>
    <dgm:pt modelId="{653D8941-E015-E34B-9617-8528FD353860}" type="parTrans" cxnId="{359A6601-C71F-984A-873E-D87C714C7C92}">
      <dgm:prSet/>
      <dgm:spPr/>
      <dgm:t>
        <a:bodyPr/>
        <a:lstStyle/>
        <a:p>
          <a:endParaRPr kumimoji="1" lang="ja-JP" altLang="en-US"/>
        </a:p>
      </dgm:t>
    </dgm:pt>
    <dgm:pt modelId="{42FA76F9-EC20-284B-ABAE-9AC7DAF9EA12}" type="sibTrans" cxnId="{359A6601-C71F-984A-873E-D87C714C7C92}">
      <dgm:prSet/>
      <dgm:spPr/>
      <dgm:t>
        <a:bodyPr/>
        <a:lstStyle/>
        <a:p>
          <a:endParaRPr kumimoji="1" lang="ja-JP" altLang="en-US"/>
        </a:p>
      </dgm:t>
    </dgm:pt>
    <dgm:pt modelId="{D22D64E6-5524-BF41-9DDD-A27F901CD651}">
      <dgm:prSet phldrT="[テキスト]"/>
      <dgm:spPr/>
      <dgm:t>
        <a:bodyPr/>
        <a:lstStyle/>
        <a:p>
          <a:r>
            <a:rPr kumimoji="1" lang="ja-JP" altLang="en-US"/>
            <a:t>企画・実装</a:t>
          </a:r>
        </a:p>
      </dgm:t>
    </dgm:pt>
    <dgm:pt modelId="{3D279A88-B961-804A-B6DF-818413E73387}" type="parTrans" cxnId="{910453DD-0FC3-D448-B15C-F05860316886}">
      <dgm:prSet/>
      <dgm:spPr/>
      <dgm:t>
        <a:bodyPr/>
        <a:lstStyle/>
        <a:p>
          <a:endParaRPr kumimoji="1" lang="ja-JP" altLang="en-US"/>
        </a:p>
      </dgm:t>
    </dgm:pt>
    <dgm:pt modelId="{8634FBE5-3336-C845-ADDA-F6719755488E}" type="sibTrans" cxnId="{910453DD-0FC3-D448-B15C-F05860316886}">
      <dgm:prSet/>
      <dgm:spPr/>
      <dgm:t>
        <a:bodyPr/>
        <a:lstStyle/>
        <a:p>
          <a:endParaRPr kumimoji="1" lang="ja-JP" altLang="en-US"/>
        </a:p>
      </dgm:t>
    </dgm:pt>
    <dgm:pt modelId="{59A1966A-1DE4-C94A-8A63-6A7448684E8B}">
      <dgm:prSet phldrT="[テキスト]" custT="1"/>
      <dgm:spPr/>
      <dgm:t>
        <a:bodyPr/>
        <a:lstStyle/>
        <a:p>
          <a:r>
            <a:rPr kumimoji="1" lang="en-US" altLang="ja-JP" sz="2400" dirty="0"/>
            <a:t>16:00</a:t>
          </a:r>
          <a:r>
            <a:rPr kumimoji="1" lang="ja-JP" altLang="en-US" sz="2400"/>
            <a:t>まで</a:t>
          </a:r>
        </a:p>
      </dgm:t>
    </dgm:pt>
    <dgm:pt modelId="{A0BAF541-5318-284F-A544-E6AB88DAA821}" type="parTrans" cxnId="{98B21090-52BB-C64E-8F11-A028E6C295D9}">
      <dgm:prSet/>
      <dgm:spPr/>
      <dgm:t>
        <a:bodyPr/>
        <a:lstStyle/>
        <a:p>
          <a:endParaRPr kumimoji="1" lang="ja-JP" altLang="en-US"/>
        </a:p>
      </dgm:t>
    </dgm:pt>
    <dgm:pt modelId="{08925082-01CD-3544-9217-1938E1AC4DE2}" type="sibTrans" cxnId="{98B21090-52BB-C64E-8F11-A028E6C295D9}">
      <dgm:prSet/>
      <dgm:spPr/>
      <dgm:t>
        <a:bodyPr/>
        <a:lstStyle/>
        <a:p>
          <a:endParaRPr kumimoji="1" lang="ja-JP" altLang="en-US"/>
        </a:p>
      </dgm:t>
    </dgm:pt>
    <dgm:pt modelId="{0A32E6E1-E517-F744-849A-2B9A38C5B95D}">
      <dgm:prSet phldrT="[テキスト]"/>
      <dgm:spPr/>
      <dgm:t>
        <a:bodyPr/>
        <a:lstStyle/>
        <a:p>
          <a:r>
            <a:rPr kumimoji="1" lang="ja-JP" altLang="en-US"/>
            <a:t>発表</a:t>
          </a:r>
        </a:p>
      </dgm:t>
    </dgm:pt>
    <dgm:pt modelId="{9C4445DC-50EB-4446-82AA-C4DB06BFEEC6}" type="parTrans" cxnId="{7A2C6D39-9BE2-4B48-8CAE-BC490996FA1D}">
      <dgm:prSet/>
      <dgm:spPr/>
      <dgm:t>
        <a:bodyPr/>
        <a:lstStyle/>
        <a:p>
          <a:endParaRPr kumimoji="1" lang="ja-JP" altLang="en-US"/>
        </a:p>
      </dgm:t>
    </dgm:pt>
    <dgm:pt modelId="{8A412E65-2635-1A44-8778-ACAF5AF2FD18}" type="sibTrans" cxnId="{7A2C6D39-9BE2-4B48-8CAE-BC490996FA1D}">
      <dgm:prSet/>
      <dgm:spPr/>
      <dgm:t>
        <a:bodyPr/>
        <a:lstStyle/>
        <a:p>
          <a:endParaRPr kumimoji="1" lang="ja-JP" altLang="en-US"/>
        </a:p>
      </dgm:t>
    </dgm:pt>
    <dgm:pt modelId="{53A4826E-BBAE-2949-B840-766D7466DDAB}">
      <dgm:prSet phldrT="[テキスト]" custT="1"/>
      <dgm:spPr/>
      <dgm:t>
        <a:bodyPr/>
        <a:lstStyle/>
        <a:p>
          <a:r>
            <a:rPr kumimoji="1" lang="en-US" altLang="ja-JP" sz="2400" dirty="0"/>
            <a:t>16:20</a:t>
          </a:r>
          <a:r>
            <a:rPr kumimoji="1" lang="ja-JP" altLang="en-US" sz="2400"/>
            <a:t>まで</a:t>
          </a:r>
        </a:p>
      </dgm:t>
    </dgm:pt>
    <dgm:pt modelId="{07FFFCA2-BFC0-EC41-A064-A8969EF108BD}" type="parTrans" cxnId="{9F0C5366-0949-234B-8F67-FC27D5684C1D}">
      <dgm:prSet/>
      <dgm:spPr/>
      <dgm:t>
        <a:bodyPr/>
        <a:lstStyle/>
        <a:p>
          <a:endParaRPr kumimoji="1" lang="ja-JP" altLang="en-US"/>
        </a:p>
      </dgm:t>
    </dgm:pt>
    <dgm:pt modelId="{23802BA0-2BD8-AC4E-9070-01857BFE308C}" type="sibTrans" cxnId="{9F0C5366-0949-234B-8F67-FC27D5684C1D}">
      <dgm:prSet/>
      <dgm:spPr/>
      <dgm:t>
        <a:bodyPr/>
        <a:lstStyle/>
        <a:p>
          <a:endParaRPr kumimoji="1" lang="ja-JP" altLang="en-US"/>
        </a:p>
      </dgm:t>
    </dgm:pt>
    <dgm:pt modelId="{C20E1AC0-3D10-B142-8F63-69A7D82F94C8}" type="pres">
      <dgm:prSet presAssocID="{79DFBA4C-F067-C44B-B551-87CB5232BC77}" presName="theList" presStyleCnt="0">
        <dgm:presLayoutVars>
          <dgm:dir/>
          <dgm:animLvl val="lvl"/>
          <dgm:resizeHandles val="exact"/>
        </dgm:presLayoutVars>
      </dgm:prSet>
      <dgm:spPr/>
    </dgm:pt>
    <dgm:pt modelId="{307A1528-F0B1-5347-90F2-F66AF2317620}" type="pres">
      <dgm:prSet presAssocID="{4C3D1AFA-E4EE-6D4A-9285-855E1307254A}" presName="compNode" presStyleCnt="0"/>
      <dgm:spPr/>
    </dgm:pt>
    <dgm:pt modelId="{7BA85FEF-EAF2-DD43-ACBB-7B045AA9876D}" type="pres">
      <dgm:prSet presAssocID="{4C3D1AFA-E4EE-6D4A-9285-855E1307254A}" presName="noGeometry" presStyleCnt="0"/>
      <dgm:spPr/>
    </dgm:pt>
    <dgm:pt modelId="{78F498A4-A9CE-0940-9E94-EEE079C0AED8}" type="pres">
      <dgm:prSet presAssocID="{4C3D1AFA-E4EE-6D4A-9285-855E1307254A}" presName="childTextVisible" presStyleLbl="bgAccFollowNode1" presStyleIdx="0" presStyleCnt="3">
        <dgm:presLayoutVars>
          <dgm:bulletEnabled val="1"/>
        </dgm:presLayoutVars>
      </dgm:prSet>
      <dgm:spPr/>
    </dgm:pt>
    <dgm:pt modelId="{94140343-C50D-9946-A3C8-77FFB53059D6}" type="pres">
      <dgm:prSet presAssocID="{4C3D1AFA-E4EE-6D4A-9285-855E1307254A}" presName="childTextHidden" presStyleLbl="bgAccFollowNode1" presStyleIdx="0" presStyleCnt="3"/>
      <dgm:spPr/>
    </dgm:pt>
    <dgm:pt modelId="{B490460C-35CF-D64F-B71F-2540230CBCA5}" type="pres">
      <dgm:prSet presAssocID="{4C3D1AFA-E4EE-6D4A-9285-855E1307254A}" presName="parentText" presStyleLbl="node1" presStyleIdx="0" presStyleCnt="3">
        <dgm:presLayoutVars>
          <dgm:chMax val="1"/>
          <dgm:bulletEnabled val="1"/>
        </dgm:presLayoutVars>
      </dgm:prSet>
      <dgm:spPr/>
    </dgm:pt>
    <dgm:pt modelId="{8BD15FC6-55C5-EB41-B781-9A30456FFF2C}" type="pres">
      <dgm:prSet presAssocID="{4C3D1AFA-E4EE-6D4A-9285-855E1307254A}" presName="aSpace" presStyleCnt="0"/>
      <dgm:spPr/>
    </dgm:pt>
    <dgm:pt modelId="{99B16849-3896-4F41-9329-62E87653FC08}" type="pres">
      <dgm:prSet presAssocID="{D22D64E6-5524-BF41-9DDD-A27F901CD651}" presName="compNode" presStyleCnt="0"/>
      <dgm:spPr/>
    </dgm:pt>
    <dgm:pt modelId="{96683DEC-1088-1D48-B58B-C44F16207822}" type="pres">
      <dgm:prSet presAssocID="{D22D64E6-5524-BF41-9DDD-A27F901CD651}" presName="noGeometry" presStyleCnt="0"/>
      <dgm:spPr/>
    </dgm:pt>
    <dgm:pt modelId="{66D1446E-6066-9243-AD91-5295AB6710EC}" type="pres">
      <dgm:prSet presAssocID="{D22D64E6-5524-BF41-9DDD-A27F901CD651}" presName="childTextVisible" presStyleLbl="bgAccFollowNode1" presStyleIdx="1" presStyleCnt="3">
        <dgm:presLayoutVars>
          <dgm:bulletEnabled val="1"/>
        </dgm:presLayoutVars>
      </dgm:prSet>
      <dgm:spPr/>
    </dgm:pt>
    <dgm:pt modelId="{D5D4EF40-81D6-1746-B909-5F954EE19ACD}" type="pres">
      <dgm:prSet presAssocID="{D22D64E6-5524-BF41-9DDD-A27F901CD651}" presName="childTextHidden" presStyleLbl="bgAccFollowNode1" presStyleIdx="1" presStyleCnt="3"/>
      <dgm:spPr/>
    </dgm:pt>
    <dgm:pt modelId="{3C1D3284-9A25-1042-967C-20465AAA251F}" type="pres">
      <dgm:prSet presAssocID="{D22D64E6-5524-BF41-9DDD-A27F901CD651}" presName="parentText" presStyleLbl="node1" presStyleIdx="1" presStyleCnt="3">
        <dgm:presLayoutVars>
          <dgm:chMax val="1"/>
          <dgm:bulletEnabled val="1"/>
        </dgm:presLayoutVars>
      </dgm:prSet>
      <dgm:spPr/>
    </dgm:pt>
    <dgm:pt modelId="{236E22B8-73BD-CC45-8947-C9D057AD0E7A}" type="pres">
      <dgm:prSet presAssocID="{D22D64E6-5524-BF41-9DDD-A27F901CD651}" presName="aSpace" presStyleCnt="0"/>
      <dgm:spPr/>
    </dgm:pt>
    <dgm:pt modelId="{852402C1-C4C6-B040-88B7-B5320B0ABA80}" type="pres">
      <dgm:prSet presAssocID="{0A32E6E1-E517-F744-849A-2B9A38C5B95D}" presName="compNode" presStyleCnt="0"/>
      <dgm:spPr/>
    </dgm:pt>
    <dgm:pt modelId="{F7AB0D25-549C-5447-86B9-0C8D8E9B74A5}" type="pres">
      <dgm:prSet presAssocID="{0A32E6E1-E517-F744-849A-2B9A38C5B95D}" presName="noGeometry" presStyleCnt="0"/>
      <dgm:spPr/>
    </dgm:pt>
    <dgm:pt modelId="{0F0F1AD0-2BCC-B247-8570-003BB3271CD4}" type="pres">
      <dgm:prSet presAssocID="{0A32E6E1-E517-F744-849A-2B9A38C5B95D}" presName="childTextVisible" presStyleLbl="bgAccFollowNode1" presStyleIdx="2" presStyleCnt="3">
        <dgm:presLayoutVars>
          <dgm:bulletEnabled val="1"/>
        </dgm:presLayoutVars>
      </dgm:prSet>
      <dgm:spPr/>
    </dgm:pt>
    <dgm:pt modelId="{0A0BD666-75B7-334B-BE99-EE51A5A93950}" type="pres">
      <dgm:prSet presAssocID="{0A32E6E1-E517-F744-849A-2B9A38C5B95D}" presName="childTextHidden" presStyleLbl="bgAccFollowNode1" presStyleIdx="2" presStyleCnt="3"/>
      <dgm:spPr/>
    </dgm:pt>
    <dgm:pt modelId="{30990E06-6439-9E4F-9020-4555681BAB01}" type="pres">
      <dgm:prSet presAssocID="{0A32E6E1-E517-F744-849A-2B9A38C5B95D}" presName="parentText" presStyleLbl="node1" presStyleIdx="2" presStyleCnt="3">
        <dgm:presLayoutVars>
          <dgm:chMax val="1"/>
          <dgm:bulletEnabled val="1"/>
        </dgm:presLayoutVars>
      </dgm:prSet>
      <dgm:spPr/>
    </dgm:pt>
  </dgm:ptLst>
  <dgm:cxnLst>
    <dgm:cxn modelId="{2ACF0601-1AE1-3846-BD95-A71DD952C72A}" type="presOf" srcId="{9DE10A39-302D-EA44-B5F8-8CDAC7C2D3D6}" destId="{94140343-C50D-9946-A3C8-77FFB53059D6}" srcOrd="1" destOrd="0" presId="urn:microsoft.com/office/officeart/2005/8/layout/hProcess6"/>
    <dgm:cxn modelId="{359A6601-C71F-984A-873E-D87C714C7C92}" srcId="{4C3D1AFA-E4EE-6D4A-9285-855E1307254A}" destId="{9DE10A39-302D-EA44-B5F8-8CDAC7C2D3D6}" srcOrd="0" destOrd="0" parTransId="{653D8941-E015-E34B-9617-8528FD353860}" sibTransId="{42FA76F9-EC20-284B-ABAE-9AC7DAF9EA12}"/>
    <dgm:cxn modelId="{0AF0BC05-7BD1-734E-9643-987BA260E6C3}" type="presOf" srcId="{79DFBA4C-F067-C44B-B551-87CB5232BC77}" destId="{C20E1AC0-3D10-B142-8F63-69A7D82F94C8}" srcOrd="0" destOrd="0" presId="urn:microsoft.com/office/officeart/2005/8/layout/hProcess6"/>
    <dgm:cxn modelId="{8ADE8610-E304-044F-B15F-739A612423E7}" type="presOf" srcId="{4C3D1AFA-E4EE-6D4A-9285-855E1307254A}" destId="{B490460C-35CF-D64F-B71F-2540230CBCA5}" srcOrd="0" destOrd="0" presId="urn:microsoft.com/office/officeart/2005/8/layout/hProcess6"/>
    <dgm:cxn modelId="{B05AC010-126B-8F49-9330-D8061EF29BB4}" type="presOf" srcId="{53A4826E-BBAE-2949-B840-766D7466DDAB}" destId="{0F0F1AD0-2BCC-B247-8570-003BB3271CD4}" srcOrd="0" destOrd="0" presId="urn:microsoft.com/office/officeart/2005/8/layout/hProcess6"/>
    <dgm:cxn modelId="{9AFD072B-1B8B-F440-990E-CF42D3A3DD31}" type="presOf" srcId="{59A1966A-1DE4-C94A-8A63-6A7448684E8B}" destId="{D5D4EF40-81D6-1746-B909-5F954EE19ACD}" srcOrd="1" destOrd="0" presId="urn:microsoft.com/office/officeart/2005/8/layout/hProcess6"/>
    <dgm:cxn modelId="{7A2C6D39-9BE2-4B48-8CAE-BC490996FA1D}" srcId="{79DFBA4C-F067-C44B-B551-87CB5232BC77}" destId="{0A32E6E1-E517-F744-849A-2B9A38C5B95D}" srcOrd="2" destOrd="0" parTransId="{9C4445DC-50EB-4446-82AA-C4DB06BFEEC6}" sibTransId="{8A412E65-2635-1A44-8778-ACAF5AF2FD18}"/>
    <dgm:cxn modelId="{805B3045-D147-E247-9FC9-CFCAC6E9420F}" type="presOf" srcId="{59A1966A-1DE4-C94A-8A63-6A7448684E8B}" destId="{66D1446E-6066-9243-AD91-5295AB6710EC}" srcOrd="0" destOrd="0" presId="urn:microsoft.com/office/officeart/2005/8/layout/hProcess6"/>
    <dgm:cxn modelId="{7570EE59-276E-FF47-B454-6D6445E784A8}" type="presOf" srcId="{D22D64E6-5524-BF41-9DDD-A27F901CD651}" destId="{3C1D3284-9A25-1042-967C-20465AAA251F}" srcOrd="0" destOrd="0" presId="urn:microsoft.com/office/officeart/2005/8/layout/hProcess6"/>
    <dgm:cxn modelId="{9F0C5366-0949-234B-8F67-FC27D5684C1D}" srcId="{0A32E6E1-E517-F744-849A-2B9A38C5B95D}" destId="{53A4826E-BBAE-2949-B840-766D7466DDAB}" srcOrd="0" destOrd="0" parTransId="{07FFFCA2-BFC0-EC41-A064-A8969EF108BD}" sibTransId="{23802BA0-2BD8-AC4E-9070-01857BFE308C}"/>
    <dgm:cxn modelId="{9E7C6E82-BE48-7B4B-B207-F6F851E02156}" type="presOf" srcId="{0A32E6E1-E517-F744-849A-2B9A38C5B95D}" destId="{30990E06-6439-9E4F-9020-4555681BAB01}" srcOrd="0" destOrd="0" presId="urn:microsoft.com/office/officeart/2005/8/layout/hProcess6"/>
    <dgm:cxn modelId="{B5C24286-7BD8-8244-B4E5-15BE51027F75}" type="presOf" srcId="{9DE10A39-302D-EA44-B5F8-8CDAC7C2D3D6}" destId="{78F498A4-A9CE-0940-9E94-EEE079C0AED8}" srcOrd="0" destOrd="0" presId="urn:microsoft.com/office/officeart/2005/8/layout/hProcess6"/>
    <dgm:cxn modelId="{98B21090-52BB-C64E-8F11-A028E6C295D9}" srcId="{D22D64E6-5524-BF41-9DDD-A27F901CD651}" destId="{59A1966A-1DE4-C94A-8A63-6A7448684E8B}" srcOrd="0" destOrd="0" parTransId="{A0BAF541-5318-284F-A544-E6AB88DAA821}" sibTransId="{08925082-01CD-3544-9217-1938E1AC4DE2}"/>
    <dgm:cxn modelId="{5F88C2B8-BF42-4A47-8CC9-2FFBFCC4C168}" type="presOf" srcId="{53A4826E-BBAE-2949-B840-766D7466DDAB}" destId="{0A0BD666-75B7-334B-BE99-EE51A5A93950}" srcOrd="1" destOrd="0" presId="urn:microsoft.com/office/officeart/2005/8/layout/hProcess6"/>
    <dgm:cxn modelId="{CAF62AC4-7D83-C845-85E9-8FCF9E9C69BE}" srcId="{79DFBA4C-F067-C44B-B551-87CB5232BC77}" destId="{4C3D1AFA-E4EE-6D4A-9285-855E1307254A}" srcOrd="0" destOrd="0" parTransId="{5BABED78-CBCA-0D45-91C5-71A12E2B8A50}" sibTransId="{65DB055B-BE70-9E43-8CB2-62B45C01C85C}"/>
    <dgm:cxn modelId="{910453DD-0FC3-D448-B15C-F05860316886}" srcId="{79DFBA4C-F067-C44B-B551-87CB5232BC77}" destId="{D22D64E6-5524-BF41-9DDD-A27F901CD651}" srcOrd="1" destOrd="0" parTransId="{3D279A88-B961-804A-B6DF-818413E73387}" sibTransId="{8634FBE5-3336-C845-ADDA-F6719755488E}"/>
    <dgm:cxn modelId="{B67DC65E-6672-5F44-99E8-FD64CBDBE761}" type="presParOf" srcId="{C20E1AC0-3D10-B142-8F63-69A7D82F94C8}" destId="{307A1528-F0B1-5347-90F2-F66AF2317620}" srcOrd="0" destOrd="0" presId="urn:microsoft.com/office/officeart/2005/8/layout/hProcess6"/>
    <dgm:cxn modelId="{408BA173-9BF2-BD45-A4CD-C1B83958ADAF}" type="presParOf" srcId="{307A1528-F0B1-5347-90F2-F66AF2317620}" destId="{7BA85FEF-EAF2-DD43-ACBB-7B045AA9876D}" srcOrd="0" destOrd="0" presId="urn:microsoft.com/office/officeart/2005/8/layout/hProcess6"/>
    <dgm:cxn modelId="{5B0A8646-8694-5E47-A2C3-B9C170EA7DA9}" type="presParOf" srcId="{307A1528-F0B1-5347-90F2-F66AF2317620}" destId="{78F498A4-A9CE-0940-9E94-EEE079C0AED8}" srcOrd="1" destOrd="0" presId="urn:microsoft.com/office/officeart/2005/8/layout/hProcess6"/>
    <dgm:cxn modelId="{4A68070E-A340-AC48-BB28-E80ECC3A6CA9}" type="presParOf" srcId="{307A1528-F0B1-5347-90F2-F66AF2317620}" destId="{94140343-C50D-9946-A3C8-77FFB53059D6}" srcOrd="2" destOrd="0" presId="urn:microsoft.com/office/officeart/2005/8/layout/hProcess6"/>
    <dgm:cxn modelId="{685626FD-A1FB-8D4C-9B92-467AE2878EF3}" type="presParOf" srcId="{307A1528-F0B1-5347-90F2-F66AF2317620}" destId="{B490460C-35CF-D64F-B71F-2540230CBCA5}" srcOrd="3" destOrd="0" presId="urn:microsoft.com/office/officeart/2005/8/layout/hProcess6"/>
    <dgm:cxn modelId="{12AC03FC-1A37-4B4D-A4A0-9D8DF929C078}" type="presParOf" srcId="{C20E1AC0-3D10-B142-8F63-69A7D82F94C8}" destId="{8BD15FC6-55C5-EB41-B781-9A30456FFF2C}" srcOrd="1" destOrd="0" presId="urn:microsoft.com/office/officeart/2005/8/layout/hProcess6"/>
    <dgm:cxn modelId="{F14F6425-6328-6546-84E6-2B20155638B1}" type="presParOf" srcId="{C20E1AC0-3D10-B142-8F63-69A7D82F94C8}" destId="{99B16849-3896-4F41-9329-62E87653FC08}" srcOrd="2" destOrd="0" presId="urn:microsoft.com/office/officeart/2005/8/layout/hProcess6"/>
    <dgm:cxn modelId="{CD641821-C4D9-894C-A9A2-D910E7BB1908}" type="presParOf" srcId="{99B16849-3896-4F41-9329-62E87653FC08}" destId="{96683DEC-1088-1D48-B58B-C44F16207822}" srcOrd="0" destOrd="0" presId="urn:microsoft.com/office/officeart/2005/8/layout/hProcess6"/>
    <dgm:cxn modelId="{9CEFC290-4DDE-5C42-8C36-4B915240107F}" type="presParOf" srcId="{99B16849-3896-4F41-9329-62E87653FC08}" destId="{66D1446E-6066-9243-AD91-5295AB6710EC}" srcOrd="1" destOrd="0" presId="urn:microsoft.com/office/officeart/2005/8/layout/hProcess6"/>
    <dgm:cxn modelId="{028DE867-A3D2-5F49-B16C-2169FD366140}" type="presParOf" srcId="{99B16849-3896-4F41-9329-62E87653FC08}" destId="{D5D4EF40-81D6-1746-B909-5F954EE19ACD}" srcOrd="2" destOrd="0" presId="urn:microsoft.com/office/officeart/2005/8/layout/hProcess6"/>
    <dgm:cxn modelId="{A284E53E-F0B4-5246-AF83-3EA456FE629F}" type="presParOf" srcId="{99B16849-3896-4F41-9329-62E87653FC08}" destId="{3C1D3284-9A25-1042-967C-20465AAA251F}" srcOrd="3" destOrd="0" presId="urn:microsoft.com/office/officeart/2005/8/layout/hProcess6"/>
    <dgm:cxn modelId="{3BB4486D-1633-3F46-8C88-6D4018247CAB}" type="presParOf" srcId="{C20E1AC0-3D10-B142-8F63-69A7D82F94C8}" destId="{236E22B8-73BD-CC45-8947-C9D057AD0E7A}" srcOrd="3" destOrd="0" presId="urn:microsoft.com/office/officeart/2005/8/layout/hProcess6"/>
    <dgm:cxn modelId="{AFDE4653-F280-354D-9EC1-FAA9A2C765F7}" type="presParOf" srcId="{C20E1AC0-3D10-B142-8F63-69A7D82F94C8}" destId="{852402C1-C4C6-B040-88B7-B5320B0ABA80}" srcOrd="4" destOrd="0" presId="urn:microsoft.com/office/officeart/2005/8/layout/hProcess6"/>
    <dgm:cxn modelId="{9E34E931-8BDD-1541-BFF5-258DCBE38CD0}" type="presParOf" srcId="{852402C1-C4C6-B040-88B7-B5320B0ABA80}" destId="{F7AB0D25-549C-5447-86B9-0C8D8E9B74A5}" srcOrd="0" destOrd="0" presId="urn:microsoft.com/office/officeart/2005/8/layout/hProcess6"/>
    <dgm:cxn modelId="{C482B135-A0A0-6846-BAA6-C285D38E716C}" type="presParOf" srcId="{852402C1-C4C6-B040-88B7-B5320B0ABA80}" destId="{0F0F1AD0-2BCC-B247-8570-003BB3271CD4}" srcOrd="1" destOrd="0" presId="urn:microsoft.com/office/officeart/2005/8/layout/hProcess6"/>
    <dgm:cxn modelId="{D6384F80-F56C-0B40-AC24-0C1A4E2BE494}" type="presParOf" srcId="{852402C1-C4C6-B040-88B7-B5320B0ABA80}" destId="{0A0BD666-75B7-334B-BE99-EE51A5A93950}" srcOrd="2" destOrd="0" presId="urn:microsoft.com/office/officeart/2005/8/layout/hProcess6"/>
    <dgm:cxn modelId="{6801C8AC-616C-404C-AC43-531AF89E701D}" type="presParOf" srcId="{852402C1-C4C6-B040-88B7-B5320B0ABA80}" destId="{30990E06-6439-9E4F-9020-4555681BAB01}"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DFBA4C-F067-C44B-B551-87CB5232BC77}" type="doc">
      <dgm:prSet loTypeId="urn:microsoft.com/office/officeart/2005/8/layout/hProcess6" loCatId="" qsTypeId="urn:microsoft.com/office/officeart/2005/8/quickstyle/simple1" qsCatId="simple" csTypeId="urn:microsoft.com/office/officeart/2005/8/colors/accent1_2" csCatId="accent1" phldr="1"/>
      <dgm:spPr/>
      <dgm:t>
        <a:bodyPr/>
        <a:lstStyle/>
        <a:p>
          <a:endParaRPr kumimoji="1" lang="ja-JP" altLang="en-US"/>
        </a:p>
      </dgm:t>
    </dgm:pt>
    <dgm:pt modelId="{4C3D1AFA-E4EE-6D4A-9285-855E1307254A}">
      <dgm:prSet phldrT="[テキスト]"/>
      <dgm:spPr/>
      <dgm:t>
        <a:bodyPr/>
        <a:lstStyle/>
        <a:p>
          <a:r>
            <a:rPr kumimoji="1" lang="ja-JP" altLang="en-US"/>
            <a:t>ハンズオン</a:t>
          </a:r>
        </a:p>
      </dgm:t>
    </dgm:pt>
    <dgm:pt modelId="{5BABED78-CBCA-0D45-91C5-71A12E2B8A50}" type="parTrans" cxnId="{CAF62AC4-7D83-C845-85E9-8FCF9E9C69BE}">
      <dgm:prSet/>
      <dgm:spPr/>
      <dgm:t>
        <a:bodyPr/>
        <a:lstStyle/>
        <a:p>
          <a:endParaRPr kumimoji="1" lang="ja-JP" altLang="en-US"/>
        </a:p>
      </dgm:t>
    </dgm:pt>
    <dgm:pt modelId="{65DB055B-BE70-9E43-8CB2-62B45C01C85C}" type="sibTrans" cxnId="{CAF62AC4-7D83-C845-85E9-8FCF9E9C69BE}">
      <dgm:prSet/>
      <dgm:spPr/>
      <dgm:t>
        <a:bodyPr/>
        <a:lstStyle/>
        <a:p>
          <a:endParaRPr kumimoji="1" lang="ja-JP" altLang="en-US"/>
        </a:p>
      </dgm:t>
    </dgm:pt>
    <dgm:pt modelId="{9DE10A39-302D-EA44-B5F8-8CDAC7C2D3D6}">
      <dgm:prSet phldrT="[テキスト]" custT="1"/>
      <dgm:spPr/>
      <dgm:t>
        <a:bodyPr/>
        <a:lstStyle/>
        <a:p>
          <a:r>
            <a:rPr kumimoji="1" lang="en-US" altLang="ja-JP" sz="2400" dirty="0"/>
            <a:t>15:00</a:t>
          </a:r>
          <a:r>
            <a:rPr kumimoji="1" lang="ja-JP" altLang="en-US" sz="2400"/>
            <a:t>まで</a:t>
          </a:r>
        </a:p>
      </dgm:t>
    </dgm:pt>
    <dgm:pt modelId="{653D8941-E015-E34B-9617-8528FD353860}" type="parTrans" cxnId="{359A6601-C71F-984A-873E-D87C714C7C92}">
      <dgm:prSet/>
      <dgm:spPr/>
      <dgm:t>
        <a:bodyPr/>
        <a:lstStyle/>
        <a:p>
          <a:endParaRPr kumimoji="1" lang="ja-JP" altLang="en-US"/>
        </a:p>
      </dgm:t>
    </dgm:pt>
    <dgm:pt modelId="{42FA76F9-EC20-284B-ABAE-9AC7DAF9EA12}" type="sibTrans" cxnId="{359A6601-C71F-984A-873E-D87C714C7C92}">
      <dgm:prSet/>
      <dgm:spPr/>
      <dgm:t>
        <a:bodyPr/>
        <a:lstStyle/>
        <a:p>
          <a:endParaRPr kumimoji="1" lang="ja-JP" altLang="en-US"/>
        </a:p>
      </dgm:t>
    </dgm:pt>
    <dgm:pt modelId="{D22D64E6-5524-BF41-9DDD-A27F901CD651}">
      <dgm:prSet phldrT="[テキスト]"/>
      <dgm:spPr>
        <a:solidFill>
          <a:schemeClr val="accent1">
            <a:lumMod val="60000"/>
            <a:lumOff val="40000"/>
          </a:schemeClr>
        </a:solidFill>
      </dgm:spPr>
      <dgm:t>
        <a:bodyPr/>
        <a:lstStyle/>
        <a:p>
          <a:r>
            <a:rPr kumimoji="1" lang="ja-JP" altLang="en-US"/>
            <a:t>企画・実装</a:t>
          </a:r>
        </a:p>
      </dgm:t>
    </dgm:pt>
    <dgm:pt modelId="{3D279A88-B961-804A-B6DF-818413E73387}" type="parTrans" cxnId="{910453DD-0FC3-D448-B15C-F05860316886}">
      <dgm:prSet/>
      <dgm:spPr/>
      <dgm:t>
        <a:bodyPr/>
        <a:lstStyle/>
        <a:p>
          <a:endParaRPr kumimoji="1" lang="ja-JP" altLang="en-US"/>
        </a:p>
      </dgm:t>
    </dgm:pt>
    <dgm:pt modelId="{8634FBE5-3336-C845-ADDA-F6719755488E}" type="sibTrans" cxnId="{910453DD-0FC3-D448-B15C-F05860316886}">
      <dgm:prSet/>
      <dgm:spPr/>
      <dgm:t>
        <a:bodyPr/>
        <a:lstStyle/>
        <a:p>
          <a:endParaRPr kumimoji="1" lang="ja-JP" altLang="en-US"/>
        </a:p>
      </dgm:t>
    </dgm:pt>
    <dgm:pt modelId="{59A1966A-1DE4-C94A-8A63-6A7448684E8B}">
      <dgm:prSet phldrT="[テキスト]" custT="1"/>
      <dgm:spPr/>
      <dgm:t>
        <a:bodyPr/>
        <a:lstStyle/>
        <a:p>
          <a:r>
            <a:rPr kumimoji="1" lang="en-US" altLang="ja-JP" sz="2400" dirty="0"/>
            <a:t>16:00</a:t>
          </a:r>
          <a:r>
            <a:rPr kumimoji="1" lang="ja-JP" altLang="en-US" sz="2400"/>
            <a:t>まで</a:t>
          </a:r>
        </a:p>
      </dgm:t>
    </dgm:pt>
    <dgm:pt modelId="{A0BAF541-5318-284F-A544-E6AB88DAA821}" type="parTrans" cxnId="{98B21090-52BB-C64E-8F11-A028E6C295D9}">
      <dgm:prSet/>
      <dgm:spPr/>
      <dgm:t>
        <a:bodyPr/>
        <a:lstStyle/>
        <a:p>
          <a:endParaRPr kumimoji="1" lang="ja-JP" altLang="en-US"/>
        </a:p>
      </dgm:t>
    </dgm:pt>
    <dgm:pt modelId="{08925082-01CD-3544-9217-1938E1AC4DE2}" type="sibTrans" cxnId="{98B21090-52BB-C64E-8F11-A028E6C295D9}">
      <dgm:prSet/>
      <dgm:spPr/>
      <dgm:t>
        <a:bodyPr/>
        <a:lstStyle/>
        <a:p>
          <a:endParaRPr kumimoji="1" lang="ja-JP" altLang="en-US"/>
        </a:p>
      </dgm:t>
    </dgm:pt>
    <dgm:pt modelId="{0A32E6E1-E517-F744-849A-2B9A38C5B95D}">
      <dgm:prSet phldrT="[テキスト]"/>
      <dgm:spPr>
        <a:solidFill>
          <a:schemeClr val="accent1">
            <a:lumMod val="60000"/>
            <a:lumOff val="40000"/>
          </a:schemeClr>
        </a:solidFill>
      </dgm:spPr>
      <dgm:t>
        <a:bodyPr/>
        <a:lstStyle/>
        <a:p>
          <a:r>
            <a:rPr kumimoji="1" lang="ja-JP" altLang="en-US"/>
            <a:t>発表</a:t>
          </a:r>
        </a:p>
      </dgm:t>
    </dgm:pt>
    <dgm:pt modelId="{9C4445DC-50EB-4446-82AA-C4DB06BFEEC6}" type="parTrans" cxnId="{7A2C6D39-9BE2-4B48-8CAE-BC490996FA1D}">
      <dgm:prSet/>
      <dgm:spPr/>
      <dgm:t>
        <a:bodyPr/>
        <a:lstStyle/>
        <a:p>
          <a:endParaRPr kumimoji="1" lang="ja-JP" altLang="en-US"/>
        </a:p>
      </dgm:t>
    </dgm:pt>
    <dgm:pt modelId="{8A412E65-2635-1A44-8778-ACAF5AF2FD18}" type="sibTrans" cxnId="{7A2C6D39-9BE2-4B48-8CAE-BC490996FA1D}">
      <dgm:prSet/>
      <dgm:spPr/>
      <dgm:t>
        <a:bodyPr/>
        <a:lstStyle/>
        <a:p>
          <a:endParaRPr kumimoji="1" lang="ja-JP" altLang="en-US"/>
        </a:p>
      </dgm:t>
    </dgm:pt>
    <dgm:pt modelId="{53A4826E-BBAE-2949-B840-766D7466DDAB}">
      <dgm:prSet phldrT="[テキスト]" custT="1"/>
      <dgm:spPr/>
      <dgm:t>
        <a:bodyPr/>
        <a:lstStyle/>
        <a:p>
          <a:r>
            <a:rPr kumimoji="1" lang="en-US" altLang="ja-JP" sz="2400" dirty="0"/>
            <a:t>16:20</a:t>
          </a:r>
          <a:r>
            <a:rPr kumimoji="1" lang="ja-JP" altLang="en-US" sz="2400"/>
            <a:t>まで</a:t>
          </a:r>
        </a:p>
      </dgm:t>
    </dgm:pt>
    <dgm:pt modelId="{07FFFCA2-BFC0-EC41-A064-A8969EF108BD}" type="parTrans" cxnId="{9F0C5366-0949-234B-8F67-FC27D5684C1D}">
      <dgm:prSet/>
      <dgm:spPr/>
      <dgm:t>
        <a:bodyPr/>
        <a:lstStyle/>
        <a:p>
          <a:endParaRPr kumimoji="1" lang="ja-JP" altLang="en-US"/>
        </a:p>
      </dgm:t>
    </dgm:pt>
    <dgm:pt modelId="{23802BA0-2BD8-AC4E-9070-01857BFE308C}" type="sibTrans" cxnId="{9F0C5366-0949-234B-8F67-FC27D5684C1D}">
      <dgm:prSet/>
      <dgm:spPr/>
      <dgm:t>
        <a:bodyPr/>
        <a:lstStyle/>
        <a:p>
          <a:endParaRPr kumimoji="1" lang="ja-JP" altLang="en-US"/>
        </a:p>
      </dgm:t>
    </dgm:pt>
    <dgm:pt modelId="{C20E1AC0-3D10-B142-8F63-69A7D82F94C8}" type="pres">
      <dgm:prSet presAssocID="{79DFBA4C-F067-C44B-B551-87CB5232BC77}" presName="theList" presStyleCnt="0">
        <dgm:presLayoutVars>
          <dgm:dir/>
          <dgm:animLvl val="lvl"/>
          <dgm:resizeHandles val="exact"/>
        </dgm:presLayoutVars>
      </dgm:prSet>
      <dgm:spPr/>
    </dgm:pt>
    <dgm:pt modelId="{307A1528-F0B1-5347-90F2-F66AF2317620}" type="pres">
      <dgm:prSet presAssocID="{4C3D1AFA-E4EE-6D4A-9285-855E1307254A}" presName="compNode" presStyleCnt="0"/>
      <dgm:spPr/>
    </dgm:pt>
    <dgm:pt modelId="{7BA85FEF-EAF2-DD43-ACBB-7B045AA9876D}" type="pres">
      <dgm:prSet presAssocID="{4C3D1AFA-E4EE-6D4A-9285-855E1307254A}" presName="noGeometry" presStyleCnt="0"/>
      <dgm:spPr/>
    </dgm:pt>
    <dgm:pt modelId="{78F498A4-A9CE-0940-9E94-EEE079C0AED8}" type="pres">
      <dgm:prSet presAssocID="{4C3D1AFA-E4EE-6D4A-9285-855E1307254A}" presName="childTextVisible" presStyleLbl="bgAccFollowNode1" presStyleIdx="0" presStyleCnt="3">
        <dgm:presLayoutVars>
          <dgm:bulletEnabled val="1"/>
        </dgm:presLayoutVars>
      </dgm:prSet>
      <dgm:spPr/>
    </dgm:pt>
    <dgm:pt modelId="{94140343-C50D-9946-A3C8-77FFB53059D6}" type="pres">
      <dgm:prSet presAssocID="{4C3D1AFA-E4EE-6D4A-9285-855E1307254A}" presName="childTextHidden" presStyleLbl="bgAccFollowNode1" presStyleIdx="0" presStyleCnt="3"/>
      <dgm:spPr/>
    </dgm:pt>
    <dgm:pt modelId="{B490460C-35CF-D64F-B71F-2540230CBCA5}" type="pres">
      <dgm:prSet presAssocID="{4C3D1AFA-E4EE-6D4A-9285-855E1307254A}" presName="parentText" presStyleLbl="node1" presStyleIdx="0" presStyleCnt="3">
        <dgm:presLayoutVars>
          <dgm:chMax val="1"/>
          <dgm:bulletEnabled val="1"/>
        </dgm:presLayoutVars>
      </dgm:prSet>
      <dgm:spPr/>
    </dgm:pt>
    <dgm:pt modelId="{8BD15FC6-55C5-EB41-B781-9A30456FFF2C}" type="pres">
      <dgm:prSet presAssocID="{4C3D1AFA-E4EE-6D4A-9285-855E1307254A}" presName="aSpace" presStyleCnt="0"/>
      <dgm:spPr/>
    </dgm:pt>
    <dgm:pt modelId="{99B16849-3896-4F41-9329-62E87653FC08}" type="pres">
      <dgm:prSet presAssocID="{D22D64E6-5524-BF41-9DDD-A27F901CD651}" presName="compNode" presStyleCnt="0"/>
      <dgm:spPr/>
    </dgm:pt>
    <dgm:pt modelId="{96683DEC-1088-1D48-B58B-C44F16207822}" type="pres">
      <dgm:prSet presAssocID="{D22D64E6-5524-BF41-9DDD-A27F901CD651}" presName="noGeometry" presStyleCnt="0"/>
      <dgm:spPr/>
    </dgm:pt>
    <dgm:pt modelId="{66D1446E-6066-9243-AD91-5295AB6710EC}" type="pres">
      <dgm:prSet presAssocID="{D22D64E6-5524-BF41-9DDD-A27F901CD651}" presName="childTextVisible" presStyleLbl="bgAccFollowNode1" presStyleIdx="1" presStyleCnt="3">
        <dgm:presLayoutVars>
          <dgm:bulletEnabled val="1"/>
        </dgm:presLayoutVars>
      </dgm:prSet>
      <dgm:spPr/>
    </dgm:pt>
    <dgm:pt modelId="{D5D4EF40-81D6-1746-B909-5F954EE19ACD}" type="pres">
      <dgm:prSet presAssocID="{D22D64E6-5524-BF41-9DDD-A27F901CD651}" presName="childTextHidden" presStyleLbl="bgAccFollowNode1" presStyleIdx="1" presStyleCnt="3"/>
      <dgm:spPr/>
    </dgm:pt>
    <dgm:pt modelId="{3C1D3284-9A25-1042-967C-20465AAA251F}" type="pres">
      <dgm:prSet presAssocID="{D22D64E6-5524-BF41-9DDD-A27F901CD651}" presName="parentText" presStyleLbl="node1" presStyleIdx="1" presStyleCnt="3">
        <dgm:presLayoutVars>
          <dgm:chMax val="1"/>
          <dgm:bulletEnabled val="1"/>
        </dgm:presLayoutVars>
      </dgm:prSet>
      <dgm:spPr/>
    </dgm:pt>
    <dgm:pt modelId="{236E22B8-73BD-CC45-8947-C9D057AD0E7A}" type="pres">
      <dgm:prSet presAssocID="{D22D64E6-5524-BF41-9DDD-A27F901CD651}" presName="aSpace" presStyleCnt="0"/>
      <dgm:spPr/>
    </dgm:pt>
    <dgm:pt modelId="{852402C1-C4C6-B040-88B7-B5320B0ABA80}" type="pres">
      <dgm:prSet presAssocID="{0A32E6E1-E517-F744-849A-2B9A38C5B95D}" presName="compNode" presStyleCnt="0"/>
      <dgm:spPr/>
    </dgm:pt>
    <dgm:pt modelId="{F7AB0D25-549C-5447-86B9-0C8D8E9B74A5}" type="pres">
      <dgm:prSet presAssocID="{0A32E6E1-E517-F744-849A-2B9A38C5B95D}" presName="noGeometry" presStyleCnt="0"/>
      <dgm:spPr/>
    </dgm:pt>
    <dgm:pt modelId="{0F0F1AD0-2BCC-B247-8570-003BB3271CD4}" type="pres">
      <dgm:prSet presAssocID="{0A32E6E1-E517-F744-849A-2B9A38C5B95D}" presName="childTextVisible" presStyleLbl="bgAccFollowNode1" presStyleIdx="2" presStyleCnt="3">
        <dgm:presLayoutVars>
          <dgm:bulletEnabled val="1"/>
        </dgm:presLayoutVars>
      </dgm:prSet>
      <dgm:spPr/>
    </dgm:pt>
    <dgm:pt modelId="{0A0BD666-75B7-334B-BE99-EE51A5A93950}" type="pres">
      <dgm:prSet presAssocID="{0A32E6E1-E517-F744-849A-2B9A38C5B95D}" presName="childTextHidden" presStyleLbl="bgAccFollowNode1" presStyleIdx="2" presStyleCnt="3"/>
      <dgm:spPr/>
    </dgm:pt>
    <dgm:pt modelId="{30990E06-6439-9E4F-9020-4555681BAB01}" type="pres">
      <dgm:prSet presAssocID="{0A32E6E1-E517-F744-849A-2B9A38C5B95D}" presName="parentText" presStyleLbl="node1" presStyleIdx="2" presStyleCnt="3">
        <dgm:presLayoutVars>
          <dgm:chMax val="1"/>
          <dgm:bulletEnabled val="1"/>
        </dgm:presLayoutVars>
      </dgm:prSet>
      <dgm:spPr/>
    </dgm:pt>
  </dgm:ptLst>
  <dgm:cxnLst>
    <dgm:cxn modelId="{2ACF0601-1AE1-3846-BD95-A71DD952C72A}" type="presOf" srcId="{9DE10A39-302D-EA44-B5F8-8CDAC7C2D3D6}" destId="{94140343-C50D-9946-A3C8-77FFB53059D6}" srcOrd="1" destOrd="0" presId="urn:microsoft.com/office/officeart/2005/8/layout/hProcess6"/>
    <dgm:cxn modelId="{359A6601-C71F-984A-873E-D87C714C7C92}" srcId="{4C3D1AFA-E4EE-6D4A-9285-855E1307254A}" destId="{9DE10A39-302D-EA44-B5F8-8CDAC7C2D3D6}" srcOrd="0" destOrd="0" parTransId="{653D8941-E015-E34B-9617-8528FD353860}" sibTransId="{42FA76F9-EC20-284B-ABAE-9AC7DAF9EA12}"/>
    <dgm:cxn modelId="{0AF0BC05-7BD1-734E-9643-987BA260E6C3}" type="presOf" srcId="{79DFBA4C-F067-C44B-B551-87CB5232BC77}" destId="{C20E1AC0-3D10-B142-8F63-69A7D82F94C8}" srcOrd="0" destOrd="0" presId="urn:microsoft.com/office/officeart/2005/8/layout/hProcess6"/>
    <dgm:cxn modelId="{8ADE8610-E304-044F-B15F-739A612423E7}" type="presOf" srcId="{4C3D1AFA-E4EE-6D4A-9285-855E1307254A}" destId="{B490460C-35CF-D64F-B71F-2540230CBCA5}" srcOrd="0" destOrd="0" presId="urn:microsoft.com/office/officeart/2005/8/layout/hProcess6"/>
    <dgm:cxn modelId="{B05AC010-126B-8F49-9330-D8061EF29BB4}" type="presOf" srcId="{53A4826E-BBAE-2949-B840-766D7466DDAB}" destId="{0F0F1AD0-2BCC-B247-8570-003BB3271CD4}" srcOrd="0" destOrd="0" presId="urn:microsoft.com/office/officeart/2005/8/layout/hProcess6"/>
    <dgm:cxn modelId="{9AFD072B-1B8B-F440-990E-CF42D3A3DD31}" type="presOf" srcId="{59A1966A-1DE4-C94A-8A63-6A7448684E8B}" destId="{D5D4EF40-81D6-1746-B909-5F954EE19ACD}" srcOrd="1" destOrd="0" presId="urn:microsoft.com/office/officeart/2005/8/layout/hProcess6"/>
    <dgm:cxn modelId="{7A2C6D39-9BE2-4B48-8CAE-BC490996FA1D}" srcId="{79DFBA4C-F067-C44B-B551-87CB5232BC77}" destId="{0A32E6E1-E517-F744-849A-2B9A38C5B95D}" srcOrd="2" destOrd="0" parTransId="{9C4445DC-50EB-4446-82AA-C4DB06BFEEC6}" sibTransId="{8A412E65-2635-1A44-8778-ACAF5AF2FD18}"/>
    <dgm:cxn modelId="{805B3045-D147-E247-9FC9-CFCAC6E9420F}" type="presOf" srcId="{59A1966A-1DE4-C94A-8A63-6A7448684E8B}" destId="{66D1446E-6066-9243-AD91-5295AB6710EC}" srcOrd="0" destOrd="0" presId="urn:microsoft.com/office/officeart/2005/8/layout/hProcess6"/>
    <dgm:cxn modelId="{7570EE59-276E-FF47-B454-6D6445E784A8}" type="presOf" srcId="{D22D64E6-5524-BF41-9DDD-A27F901CD651}" destId="{3C1D3284-9A25-1042-967C-20465AAA251F}" srcOrd="0" destOrd="0" presId="urn:microsoft.com/office/officeart/2005/8/layout/hProcess6"/>
    <dgm:cxn modelId="{9F0C5366-0949-234B-8F67-FC27D5684C1D}" srcId="{0A32E6E1-E517-F744-849A-2B9A38C5B95D}" destId="{53A4826E-BBAE-2949-B840-766D7466DDAB}" srcOrd="0" destOrd="0" parTransId="{07FFFCA2-BFC0-EC41-A064-A8969EF108BD}" sibTransId="{23802BA0-2BD8-AC4E-9070-01857BFE308C}"/>
    <dgm:cxn modelId="{9E7C6E82-BE48-7B4B-B207-F6F851E02156}" type="presOf" srcId="{0A32E6E1-E517-F744-849A-2B9A38C5B95D}" destId="{30990E06-6439-9E4F-9020-4555681BAB01}" srcOrd="0" destOrd="0" presId="urn:microsoft.com/office/officeart/2005/8/layout/hProcess6"/>
    <dgm:cxn modelId="{B5C24286-7BD8-8244-B4E5-15BE51027F75}" type="presOf" srcId="{9DE10A39-302D-EA44-B5F8-8CDAC7C2D3D6}" destId="{78F498A4-A9CE-0940-9E94-EEE079C0AED8}" srcOrd="0" destOrd="0" presId="urn:microsoft.com/office/officeart/2005/8/layout/hProcess6"/>
    <dgm:cxn modelId="{98B21090-52BB-C64E-8F11-A028E6C295D9}" srcId="{D22D64E6-5524-BF41-9DDD-A27F901CD651}" destId="{59A1966A-1DE4-C94A-8A63-6A7448684E8B}" srcOrd="0" destOrd="0" parTransId="{A0BAF541-5318-284F-A544-E6AB88DAA821}" sibTransId="{08925082-01CD-3544-9217-1938E1AC4DE2}"/>
    <dgm:cxn modelId="{5F88C2B8-BF42-4A47-8CC9-2FFBFCC4C168}" type="presOf" srcId="{53A4826E-BBAE-2949-B840-766D7466DDAB}" destId="{0A0BD666-75B7-334B-BE99-EE51A5A93950}" srcOrd="1" destOrd="0" presId="urn:microsoft.com/office/officeart/2005/8/layout/hProcess6"/>
    <dgm:cxn modelId="{CAF62AC4-7D83-C845-85E9-8FCF9E9C69BE}" srcId="{79DFBA4C-F067-C44B-B551-87CB5232BC77}" destId="{4C3D1AFA-E4EE-6D4A-9285-855E1307254A}" srcOrd="0" destOrd="0" parTransId="{5BABED78-CBCA-0D45-91C5-71A12E2B8A50}" sibTransId="{65DB055B-BE70-9E43-8CB2-62B45C01C85C}"/>
    <dgm:cxn modelId="{910453DD-0FC3-D448-B15C-F05860316886}" srcId="{79DFBA4C-F067-C44B-B551-87CB5232BC77}" destId="{D22D64E6-5524-BF41-9DDD-A27F901CD651}" srcOrd="1" destOrd="0" parTransId="{3D279A88-B961-804A-B6DF-818413E73387}" sibTransId="{8634FBE5-3336-C845-ADDA-F6719755488E}"/>
    <dgm:cxn modelId="{B67DC65E-6672-5F44-99E8-FD64CBDBE761}" type="presParOf" srcId="{C20E1AC0-3D10-B142-8F63-69A7D82F94C8}" destId="{307A1528-F0B1-5347-90F2-F66AF2317620}" srcOrd="0" destOrd="0" presId="urn:microsoft.com/office/officeart/2005/8/layout/hProcess6"/>
    <dgm:cxn modelId="{408BA173-9BF2-BD45-A4CD-C1B83958ADAF}" type="presParOf" srcId="{307A1528-F0B1-5347-90F2-F66AF2317620}" destId="{7BA85FEF-EAF2-DD43-ACBB-7B045AA9876D}" srcOrd="0" destOrd="0" presId="urn:microsoft.com/office/officeart/2005/8/layout/hProcess6"/>
    <dgm:cxn modelId="{5B0A8646-8694-5E47-A2C3-B9C170EA7DA9}" type="presParOf" srcId="{307A1528-F0B1-5347-90F2-F66AF2317620}" destId="{78F498A4-A9CE-0940-9E94-EEE079C0AED8}" srcOrd="1" destOrd="0" presId="urn:microsoft.com/office/officeart/2005/8/layout/hProcess6"/>
    <dgm:cxn modelId="{4A68070E-A340-AC48-BB28-E80ECC3A6CA9}" type="presParOf" srcId="{307A1528-F0B1-5347-90F2-F66AF2317620}" destId="{94140343-C50D-9946-A3C8-77FFB53059D6}" srcOrd="2" destOrd="0" presId="urn:microsoft.com/office/officeart/2005/8/layout/hProcess6"/>
    <dgm:cxn modelId="{685626FD-A1FB-8D4C-9B92-467AE2878EF3}" type="presParOf" srcId="{307A1528-F0B1-5347-90F2-F66AF2317620}" destId="{B490460C-35CF-D64F-B71F-2540230CBCA5}" srcOrd="3" destOrd="0" presId="urn:microsoft.com/office/officeart/2005/8/layout/hProcess6"/>
    <dgm:cxn modelId="{12AC03FC-1A37-4B4D-A4A0-9D8DF929C078}" type="presParOf" srcId="{C20E1AC0-3D10-B142-8F63-69A7D82F94C8}" destId="{8BD15FC6-55C5-EB41-B781-9A30456FFF2C}" srcOrd="1" destOrd="0" presId="urn:microsoft.com/office/officeart/2005/8/layout/hProcess6"/>
    <dgm:cxn modelId="{F14F6425-6328-6546-84E6-2B20155638B1}" type="presParOf" srcId="{C20E1AC0-3D10-B142-8F63-69A7D82F94C8}" destId="{99B16849-3896-4F41-9329-62E87653FC08}" srcOrd="2" destOrd="0" presId="urn:microsoft.com/office/officeart/2005/8/layout/hProcess6"/>
    <dgm:cxn modelId="{CD641821-C4D9-894C-A9A2-D910E7BB1908}" type="presParOf" srcId="{99B16849-3896-4F41-9329-62E87653FC08}" destId="{96683DEC-1088-1D48-B58B-C44F16207822}" srcOrd="0" destOrd="0" presId="urn:microsoft.com/office/officeart/2005/8/layout/hProcess6"/>
    <dgm:cxn modelId="{9CEFC290-4DDE-5C42-8C36-4B915240107F}" type="presParOf" srcId="{99B16849-3896-4F41-9329-62E87653FC08}" destId="{66D1446E-6066-9243-AD91-5295AB6710EC}" srcOrd="1" destOrd="0" presId="urn:microsoft.com/office/officeart/2005/8/layout/hProcess6"/>
    <dgm:cxn modelId="{028DE867-A3D2-5F49-B16C-2169FD366140}" type="presParOf" srcId="{99B16849-3896-4F41-9329-62E87653FC08}" destId="{D5D4EF40-81D6-1746-B909-5F954EE19ACD}" srcOrd="2" destOrd="0" presId="urn:microsoft.com/office/officeart/2005/8/layout/hProcess6"/>
    <dgm:cxn modelId="{A284E53E-F0B4-5246-AF83-3EA456FE629F}" type="presParOf" srcId="{99B16849-3896-4F41-9329-62E87653FC08}" destId="{3C1D3284-9A25-1042-967C-20465AAA251F}" srcOrd="3" destOrd="0" presId="urn:microsoft.com/office/officeart/2005/8/layout/hProcess6"/>
    <dgm:cxn modelId="{3BB4486D-1633-3F46-8C88-6D4018247CAB}" type="presParOf" srcId="{C20E1AC0-3D10-B142-8F63-69A7D82F94C8}" destId="{236E22B8-73BD-CC45-8947-C9D057AD0E7A}" srcOrd="3" destOrd="0" presId="urn:microsoft.com/office/officeart/2005/8/layout/hProcess6"/>
    <dgm:cxn modelId="{AFDE4653-F280-354D-9EC1-FAA9A2C765F7}" type="presParOf" srcId="{C20E1AC0-3D10-B142-8F63-69A7D82F94C8}" destId="{852402C1-C4C6-B040-88B7-B5320B0ABA80}" srcOrd="4" destOrd="0" presId="urn:microsoft.com/office/officeart/2005/8/layout/hProcess6"/>
    <dgm:cxn modelId="{9E34E931-8BDD-1541-BFF5-258DCBE38CD0}" type="presParOf" srcId="{852402C1-C4C6-B040-88B7-B5320B0ABA80}" destId="{F7AB0D25-549C-5447-86B9-0C8D8E9B74A5}" srcOrd="0" destOrd="0" presId="urn:microsoft.com/office/officeart/2005/8/layout/hProcess6"/>
    <dgm:cxn modelId="{C482B135-A0A0-6846-BAA6-C285D38E716C}" type="presParOf" srcId="{852402C1-C4C6-B040-88B7-B5320B0ABA80}" destId="{0F0F1AD0-2BCC-B247-8570-003BB3271CD4}" srcOrd="1" destOrd="0" presId="urn:microsoft.com/office/officeart/2005/8/layout/hProcess6"/>
    <dgm:cxn modelId="{D6384F80-F56C-0B40-AC24-0C1A4E2BE494}" type="presParOf" srcId="{852402C1-C4C6-B040-88B7-B5320B0ABA80}" destId="{0A0BD666-75B7-334B-BE99-EE51A5A93950}" srcOrd="2" destOrd="0" presId="urn:microsoft.com/office/officeart/2005/8/layout/hProcess6"/>
    <dgm:cxn modelId="{6801C8AC-616C-404C-AC43-531AF89E701D}" type="presParOf" srcId="{852402C1-C4C6-B040-88B7-B5320B0ABA80}" destId="{30990E06-6439-9E4F-9020-4555681BAB01}"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DFBA4C-F067-C44B-B551-87CB5232BC77}" type="doc">
      <dgm:prSet loTypeId="urn:microsoft.com/office/officeart/2005/8/layout/hProcess6" loCatId="" qsTypeId="urn:microsoft.com/office/officeart/2005/8/quickstyle/simple1" qsCatId="simple" csTypeId="urn:microsoft.com/office/officeart/2005/8/colors/accent1_2" csCatId="accent1" phldr="1"/>
      <dgm:spPr/>
      <dgm:t>
        <a:bodyPr/>
        <a:lstStyle/>
        <a:p>
          <a:endParaRPr kumimoji="1" lang="ja-JP" altLang="en-US"/>
        </a:p>
      </dgm:t>
    </dgm:pt>
    <dgm:pt modelId="{4C3D1AFA-E4EE-6D4A-9285-855E1307254A}">
      <dgm:prSet phldrT="[テキスト]" custT="1"/>
      <dgm:spPr>
        <a:solidFill>
          <a:srgbClr val="4472C4">
            <a:lumMod val="60000"/>
            <a:lumOff val="40000"/>
          </a:srgbClr>
        </a:solidFill>
        <a:ln w="12700" cap="flat" cmpd="sng" algn="ctr">
          <a:solidFill>
            <a:prstClr val="white">
              <a:hueOff val="0"/>
              <a:satOff val="0"/>
              <a:lumOff val="0"/>
              <a:alphaOff val="0"/>
            </a:prstClr>
          </a:solidFill>
          <a:prstDash val="solid"/>
          <a:miter lim="800000"/>
        </a:ln>
        <a:effectLst/>
      </dgm:spPr>
      <dgm:t>
        <a:bodyPr spcFirstLastPara="0" vert="horz" wrap="square" lIns="16510" tIns="16510" rIns="16510" bIns="16510" numCol="1" spcCol="1270" anchor="ctr" anchorCtr="0"/>
        <a:lstStyle/>
        <a:p>
          <a:r>
            <a:rPr kumimoji="1" lang="ja-JP" altLang="en-US" sz="2600" kern="1200">
              <a:solidFill>
                <a:prstClr val="white"/>
              </a:solidFill>
              <a:latin typeface="游ゴシック" panose="020F0502020204030204"/>
              <a:ea typeface="游ゴシック" panose="020B0400000000000000" pitchFamily="34" charset="-128"/>
              <a:cs typeface="+mn-cs"/>
            </a:rPr>
            <a:t>ハンズオン</a:t>
          </a:r>
        </a:p>
      </dgm:t>
    </dgm:pt>
    <dgm:pt modelId="{5BABED78-CBCA-0D45-91C5-71A12E2B8A50}" type="parTrans" cxnId="{CAF62AC4-7D83-C845-85E9-8FCF9E9C69BE}">
      <dgm:prSet/>
      <dgm:spPr/>
      <dgm:t>
        <a:bodyPr/>
        <a:lstStyle/>
        <a:p>
          <a:endParaRPr kumimoji="1" lang="ja-JP" altLang="en-US"/>
        </a:p>
      </dgm:t>
    </dgm:pt>
    <dgm:pt modelId="{65DB055B-BE70-9E43-8CB2-62B45C01C85C}" type="sibTrans" cxnId="{CAF62AC4-7D83-C845-85E9-8FCF9E9C69BE}">
      <dgm:prSet/>
      <dgm:spPr/>
      <dgm:t>
        <a:bodyPr/>
        <a:lstStyle/>
        <a:p>
          <a:endParaRPr kumimoji="1" lang="ja-JP" altLang="en-US"/>
        </a:p>
      </dgm:t>
    </dgm:pt>
    <dgm:pt modelId="{9DE10A39-302D-EA44-B5F8-8CDAC7C2D3D6}">
      <dgm:prSet phldrT="[テキスト]" custT="1"/>
      <dgm:spPr/>
      <dgm:t>
        <a:bodyPr/>
        <a:lstStyle/>
        <a:p>
          <a:r>
            <a:rPr kumimoji="1" lang="en-US" altLang="ja-JP" sz="2400" dirty="0"/>
            <a:t>15:00</a:t>
          </a:r>
          <a:r>
            <a:rPr kumimoji="1" lang="ja-JP" altLang="en-US" sz="2400"/>
            <a:t>まで</a:t>
          </a:r>
        </a:p>
      </dgm:t>
    </dgm:pt>
    <dgm:pt modelId="{653D8941-E015-E34B-9617-8528FD353860}" type="parTrans" cxnId="{359A6601-C71F-984A-873E-D87C714C7C92}">
      <dgm:prSet/>
      <dgm:spPr/>
      <dgm:t>
        <a:bodyPr/>
        <a:lstStyle/>
        <a:p>
          <a:endParaRPr kumimoji="1" lang="ja-JP" altLang="en-US"/>
        </a:p>
      </dgm:t>
    </dgm:pt>
    <dgm:pt modelId="{42FA76F9-EC20-284B-ABAE-9AC7DAF9EA12}" type="sibTrans" cxnId="{359A6601-C71F-984A-873E-D87C714C7C92}">
      <dgm:prSet/>
      <dgm:spPr/>
      <dgm:t>
        <a:bodyPr/>
        <a:lstStyle/>
        <a:p>
          <a:endParaRPr kumimoji="1" lang="ja-JP" altLang="en-US"/>
        </a:p>
      </dgm:t>
    </dgm:pt>
    <dgm:pt modelId="{D22D64E6-5524-BF41-9DDD-A27F901CD651}">
      <dgm:prSet phldrT="[テキスト]"/>
      <dgm:spPr/>
      <dgm:t>
        <a:bodyPr/>
        <a:lstStyle/>
        <a:p>
          <a:r>
            <a:rPr kumimoji="1" lang="ja-JP" altLang="en-US"/>
            <a:t>企画・実装</a:t>
          </a:r>
        </a:p>
      </dgm:t>
    </dgm:pt>
    <dgm:pt modelId="{3D279A88-B961-804A-B6DF-818413E73387}" type="parTrans" cxnId="{910453DD-0FC3-D448-B15C-F05860316886}">
      <dgm:prSet/>
      <dgm:spPr/>
      <dgm:t>
        <a:bodyPr/>
        <a:lstStyle/>
        <a:p>
          <a:endParaRPr kumimoji="1" lang="ja-JP" altLang="en-US"/>
        </a:p>
      </dgm:t>
    </dgm:pt>
    <dgm:pt modelId="{8634FBE5-3336-C845-ADDA-F6719755488E}" type="sibTrans" cxnId="{910453DD-0FC3-D448-B15C-F05860316886}">
      <dgm:prSet/>
      <dgm:spPr/>
      <dgm:t>
        <a:bodyPr/>
        <a:lstStyle/>
        <a:p>
          <a:endParaRPr kumimoji="1" lang="ja-JP" altLang="en-US"/>
        </a:p>
      </dgm:t>
    </dgm:pt>
    <dgm:pt modelId="{59A1966A-1DE4-C94A-8A63-6A7448684E8B}">
      <dgm:prSet phldrT="[テキスト]" custT="1"/>
      <dgm:spPr/>
      <dgm:t>
        <a:bodyPr/>
        <a:lstStyle/>
        <a:p>
          <a:r>
            <a:rPr kumimoji="1" lang="en-US" altLang="ja-JP" sz="2400" dirty="0"/>
            <a:t>16:00</a:t>
          </a:r>
          <a:r>
            <a:rPr kumimoji="1" lang="ja-JP" altLang="en-US" sz="2400"/>
            <a:t>まで</a:t>
          </a:r>
        </a:p>
      </dgm:t>
    </dgm:pt>
    <dgm:pt modelId="{A0BAF541-5318-284F-A544-E6AB88DAA821}" type="parTrans" cxnId="{98B21090-52BB-C64E-8F11-A028E6C295D9}">
      <dgm:prSet/>
      <dgm:spPr/>
      <dgm:t>
        <a:bodyPr/>
        <a:lstStyle/>
        <a:p>
          <a:endParaRPr kumimoji="1" lang="ja-JP" altLang="en-US"/>
        </a:p>
      </dgm:t>
    </dgm:pt>
    <dgm:pt modelId="{08925082-01CD-3544-9217-1938E1AC4DE2}" type="sibTrans" cxnId="{98B21090-52BB-C64E-8F11-A028E6C295D9}">
      <dgm:prSet/>
      <dgm:spPr/>
      <dgm:t>
        <a:bodyPr/>
        <a:lstStyle/>
        <a:p>
          <a:endParaRPr kumimoji="1" lang="ja-JP" altLang="en-US"/>
        </a:p>
      </dgm:t>
    </dgm:pt>
    <dgm:pt modelId="{0A32E6E1-E517-F744-849A-2B9A38C5B95D}">
      <dgm:prSet phldrT="[テキスト]" custT="1"/>
      <dgm:spPr>
        <a:solidFill>
          <a:srgbClr val="4472C4">
            <a:lumMod val="60000"/>
            <a:lumOff val="40000"/>
          </a:srgbClr>
        </a:solidFill>
        <a:ln w="12700" cap="flat" cmpd="sng" algn="ctr">
          <a:solidFill>
            <a:prstClr val="white">
              <a:hueOff val="0"/>
              <a:satOff val="0"/>
              <a:lumOff val="0"/>
              <a:alphaOff val="0"/>
            </a:prstClr>
          </a:solidFill>
          <a:prstDash val="solid"/>
          <a:miter lim="800000"/>
        </a:ln>
        <a:effectLst/>
      </dgm:spPr>
      <dgm:t>
        <a:bodyPr spcFirstLastPara="0" vert="horz" wrap="square" lIns="16510" tIns="16510" rIns="16510" bIns="16510" numCol="1" spcCol="1270" anchor="ctr" anchorCtr="0"/>
        <a:lstStyle/>
        <a:p>
          <a:pPr marL="0" lvl="0" indent="0" algn="ctr" defTabSz="1155700">
            <a:lnSpc>
              <a:spcPct val="90000"/>
            </a:lnSpc>
            <a:spcBef>
              <a:spcPct val="0"/>
            </a:spcBef>
            <a:spcAft>
              <a:spcPct val="35000"/>
            </a:spcAft>
            <a:buNone/>
          </a:pPr>
          <a:r>
            <a:rPr kumimoji="1" lang="ja-JP" altLang="en-US" sz="2600" kern="1200">
              <a:solidFill>
                <a:prstClr val="white"/>
              </a:solidFill>
              <a:latin typeface="游ゴシック" panose="020F0502020204030204"/>
              <a:ea typeface="游ゴシック" panose="020B0400000000000000" pitchFamily="34" charset="-128"/>
              <a:cs typeface="+mn-cs"/>
            </a:rPr>
            <a:t>発表</a:t>
          </a:r>
        </a:p>
      </dgm:t>
    </dgm:pt>
    <dgm:pt modelId="{9C4445DC-50EB-4446-82AA-C4DB06BFEEC6}" type="parTrans" cxnId="{7A2C6D39-9BE2-4B48-8CAE-BC490996FA1D}">
      <dgm:prSet/>
      <dgm:spPr/>
      <dgm:t>
        <a:bodyPr/>
        <a:lstStyle/>
        <a:p>
          <a:endParaRPr kumimoji="1" lang="ja-JP" altLang="en-US"/>
        </a:p>
      </dgm:t>
    </dgm:pt>
    <dgm:pt modelId="{8A412E65-2635-1A44-8778-ACAF5AF2FD18}" type="sibTrans" cxnId="{7A2C6D39-9BE2-4B48-8CAE-BC490996FA1D}">
      <dgm:prSet/>
      <dgm:spPr/>
      <dgm:t>
        <a:bodyPr/>
        <a:lstStyle/>
        <a:p>
          <a:endParaRPr kumimoji="1" lang="ja-JP" altLang="en-US"/>
        </a:p>
      </dgm:t>
    </dgm:pt>
    <dgm:pt modelId="{53A4826E-BBAE-2949-B840-766D7466DDAB}">
      <dgm:prSet phldrT="[テキスト]" custT="1"/>
      <dgm:spPr/>
      <dgm:t>
        <a:bodyPr/>
        <a:lstStyle/>
        <a:p>
          <a:r>
            <a:rPr kumimoji="1" lang="en-US" altLang="ja-JP" sz="2400" dirty="0"/>
            <a:t>16:20</a:t>
          </a:r>
          <a:r>
            <a:rPr kumimoji="1" lang="ja-JP" altLang="en-US" sz="2400"/>
            <a:t>まで</a:t>
          </a:r>
        </a:p>
      </dgm:t>
    </dgm:pt>
    <dgm:pt modelId="{07FFFCA2-BFC0-EC41-A064-A8969EF108BD}" type="parTrans" cxnId="{9F0C5366-0949-234B-8F67-FC27D5684C1D}">
      <dgm:prSet/>
      <dgm:spPr/>
      <dgm:t>
        <a:bodyPr/>
        <a:lstStyle/>
        <a:p>
          <a:endParaRPr kumimoji="1" lang="ja-JP" altLang="en-US"/>
        </a:p>
      </dgm:t>
    </dgm:pt>
    <dgm:pt modelId="{23802BA0-2BD8-AC4E-9070-01857BFE308C}" type="sibTrans" cxnId="{9F0C5366-0949-234B-8F67-FC27D5684C1D}">
      <dgm:prSet/>
      <dgm:spPr/>
      <dgm:t>
        <a:bodyPr/>
        <a:lstStyle/>
        <a:p>
          <a:endParaRPr kumimoji="1" lang="ja-JP" altLang="en-US"/>
        </a:p>
      </dgm:t>
    </dgm:pt>
    <dgm:pt modelId="{C20E1AC0-3D10-B142-8F63-69A7D82F94C8}" type="pres">
      <dgm:prSet presAssocID="{79DFBA4C-F067-C44B-B551-87CB5232BC77}" presName="theList" presStyleCnt="0">
        <dgm:presLayoutVars>
          <dgm:dir/>
          <dgm:animLvl val="lvl"/>
          <dgm:resizeHandles val="exact"/>
        </dgm:presLayoutVars>
      </dgm:prSet>
      <dgm:spPr/>
    </dgm:pt>
    <dgm:pt modelId="{307A1528-F0B1-5347-90F2-F66AF2317620}" type="pres">
      <dgm:prSet presAssocID="{4C3D1AFA-E4EE-6D4A-9285-855E1307254A}" presName="compNode" presStyleCnt="0"/>
      <dgm:spPr/>
    </dgm:pt>
    <dgm:pt modelId="{7BA85FEF-EAF2-DD43-ACBB-7B045AA9876D}" type="pres">
      <dgm:prSet presAssocID="{4C3D1AFA-E4EE-6D4A-9285-855E1307254A}" presName="noGeometry" presStyleCnt="0"/>
      <dgm:spPr/>
    </dgm:pt>
    <dgm:pt modelId="{78F498A4-A9CE-0940-9E94-EEE079C0AED8}" type="pres">
      <dgm:prSet presAssocID="{4C3D1AFA-E4EE-6D4A-9285-855E1307254A}" presName="childTextVisible" presStyleLbl="bgAccFollowNode1" presStyleIdx="0" presStyleCnt="3">
        <dgm:presLayoutVars>
          <dgm:bulletEnabled val="1"/>
        </dgm:presLayoutVars>
      </dgm:prSet>
      <dgm:spPr/>
    </dgm:pt>
    <dgm:pt modelId="{94140343-C50D-9946-A3C8-77FFB53059D6}" type="pres">
      <dgm:prSet presAssocID="{4C3D1AFA-E4EE-6D4A-9285-855E1307254A}" presName="childTextHidden" presStyleLbl="bgAccFollowNode1" presStyleIdx="0" presStyleCnt="3"/>
      <dgm:spPr/>
    </dgm:pt>
    <dgm:pt modelId="{B490460C-35CF-D64F-B71F-2540230CBCA5}" type="pres">
      <dgm:prSet presAssocID="{4C3D1AFA-E4EE-6D4A-9285-855E1307254A}" presName="parentText" presStyleLbl="node1" presStyleIdx="0" presStyleCnt="3">
        <dgm:presLayoutVars>
          <dgm:chMax val="1"/>
          <dgm:bulletEnabled val="1"/>
        </dgm:presLayoutVars>
      </dgm:prSet>
      <dgm:spPr>
        <a:xfrm>
          <a:off x="5762" y="1553971"/>
          <a:ext cx="1521360" cy="1521360"/>
        </a:xfrm>
        <a:prstGeom prst="ellipse">
          <a:avLst/>
        </a:prstGeom>
      </dgm:spPr>
    </dgm:pt>
    <dgm:pt modelId="{8BD15FC6-55C5-EB41-B781-9A30456FFF2C}" type="pres">
      <dgm:prSet presAssocID="{4C3D1AFA-E4EE-6D4A-9285-855E1307254A}" presName="aSpace" presStyleCnt="0"/>
      <dgm:spPr/>
    </dgm:pt>
    <dgm:pt modelId="{99B16849-3896-4F41-9329-62E87653FC08}" type="pres">
      <dgm:prSet presAssocID="{D22D64E6-5524-BF41-9DDD-A27F901CD651}" presName="compNode" presStyleCnt="0"/>
      <dgm:spPr/>
    </dgm:pt>
    <dgm:pt modelId="{96683DEC-1088-1D48-B58B-C44F16207822}" type="pres">
      <dgm:prSet presAssocID="{D22D64E6-5524-BF41-9DDD-A27F901CD651}" presName="noGeometry" presStyleCnt="0"/>
      <dgm:spPr/>
    </dgm:pt>
    <dgm:pt modelId="{66D1446E-6066-9243-AD91-5295AB6710EC}" type="pres">
      <dgm:prSet presAssocID="{D22D64E6-5524-BF41-9DDD-A27F901CD651}" presName="childTextVisible" presStyleLbl="bgAccFollowNode1" presStyleIdx="1" presStyleCnt="3">
        <dgm:presLayoutVars>
          <dgm:bulletEnabled val="1"/>
        </dgm:presLayoutVars>
      </dgm:prSet>
      <dgm:spPr/>
    </dgm:pt>
    <dgm:pt modelId="{D5D4EF40-81D6-1746-B909-5F954EE19ACD}" type="pres">
      <dgm:prSet presAssocID="{D22D64E6-5524-BF41-9DDD-A27F901CD651}" presName="childTextHidden" presStyleLbl="bgAccFollowNode1" presStyleIdx="1" presStyleCnt="3"/>
      <dgm:spPr/>
    </dgm:pt>
    <dgm:pt modelId="{3C1D3284-9A25-1042-967C-20465AAA251F}" type="pres">
      <dgm:prSet presAssocID="{D22D64E6-5524-BF41-9DDD-A27F901CD651}" presName="parentText" presStyleLbl="node1" presStyleIdx="1" presStyleCnt="3">
        <dgm:presLayoutVars>
          <dgm:chMax val="1"/>
          <dgm:bulletEnabled val="1"/>
        </dgm:presLayoutVars>
      </dgm:prSet>
      <dgm:spPr/>
    </dgm:pt>
    <dgm:pt modelId="{236E22B8-73BD-CC45-8947-C9D057AD0E7A}" type="pres">
      <dgm:prSet presAssocID="{D22D64E6-5524-BF41-9DDD-A27F901CD651}" presName="aSpace" presStyleCnt="0"/>
      <dgm:spPr/>
    </dgm:pt>
    <dgm:pt modelId="{852402C1-C4C6-B040-88B7-B5320B0ABA80}" type="pres">
      <dgm:prSet presAssocID="{0A32E6E1-E517-F744-849A-2B9A38C5B95D}" presName="compNode" presStyleCnt="0"/>
      <dgm:spPr/>
    </dgm:pt>
    <dgm:pt modelId="{F7AB0D25-549C-5447-86B9-0C8D8E9B74A5}" type="pres">
      <dgm:prSet presAssocID="{0A32E6E1-E517-F744-849A-2B9A38C5B95D}" presName="noGeometry" presStyleCnt="0"/>
      <dgm:spPr/>
    </dgm:pt>
    <dgm:pt modelId="{0F0F1AD0-2BCC-B247-8570-003BB3271CD4}" type="pres">
      <dgm:prSet presAssocID="{0A32E6E1-E517-F744-849A-2B9A38C5B95D}" presName="childTextVisible" presStyleLbl="bgAccFollowNode1" presStyleIdx="2" presStyleCnt="3">
        <dgm:presLayoutVars>
          <dgm:bulletEnabled val="1"/>
        </dgm:presLayoutVars>
      </dgm:prSet>
      <dgm:spPr/>
    </dgm:pt>
    <dgm:pt modelId="{0A0BD666-75B7-334B-BE99-EE51A5A93950}" type="pres">
      <dgm:prSet presAssocID="{0A32E6E1-E517-F744-849A-2B9A38C5B95D}" presName="childTextHidden" presStyleLbl="bgAccFollowNode1" presStyleIdx="2" presStyleCnt="3"/>
      <dgm:spPr/>
    </dgm:pt>
    <dgm:pt modelId="{30990E06-6439-9E4F-9020-4555681BAB01}" type="pres">
      <dgm:prSet presAssocID="{0A32E6E1-E517-F744-849A-2B9A38C5B95D}" presName="parentText" presStyleLbl="node1" presStyleIdx="2" presStyleCnt="3">
        <dgm:presLayoutVars>
          <dgm:chMax val="1"/>
          <dgm:bulletEnabled val="1"/>
        </dgm:presLayoutVars>
      </dgm:prSet>
      <dgm:spPr>
        <a:xfrm>
          <a:off x="7992905" y="1553971"/>
          <a:ext cx="1521360" cy="1521360"/>
        </a:xfrm>
        <a:prstGeom prst="ellipse">
          <a:avLst/>
        </a:prstGeom>
      </dgm:spPr>
    </dgm:pt>
  </dgm:ptLst>
  <dgm:cxnLst>
    <dgm:cxn modelId="{2ACF0601-1AE1-3846-BD95-A71DD952C72A}" type="presOf" srcId="{9DE10A39-302D-EA44-B5F8-8CDAC7C2D3D6}" destId="{94140343-C50D-9946-A3C8-77FFB53059D6}" srcOrd="1" destOrd="0" presId="urn:microsoft.com/office/officeart/2005/8/layout/hProcess6"/>
    <dgm:cxn modelId="{359A6601-C71F-984A-873E-D87C714C7C92}" srcId="{4C3D1AFA-E4EE-6D4A-9285-855E1307254A}" destId="{9DE10A39-302D-EA44-B5F8-8CDAC7C2D3D6}" srcOrd="0" destOrd="0" parTransId="{653D8941-E015-E34B-9617-8528FD353860}" sibTransId="{42FA76F9-EC20-284B-ABAE-9AC7DAF9EA12}"/>
    <dgm:cxn modelId="{0AF0BC05-7BD1-734E-9643-987BA260E6C3}" type="presOf" srcId="{79DFBA4C-F067-C44B-B551-87CB5232BC77}" destId="{C20E1AC0-3D10-B142-8F63-69A7D82F94C8}" srcOrd="0" destOrd="0" presId="urn:microsoft.com/office/officeart/2005/8/layout/hProcess6"/>
    <dgm:cxn modelId="{8ADE8610-E304-044F-B15F-739A612423E7}" type="presOf" srcId="{4C3D1AFA-E4EE-6D4A-9285-855E1307254A}" destId="{B490460C-35CF-D64F-B71F-2540230CBCA5}" srcOrd="0" destOrd="0" presId="urn:microsoft.com/office/officeart/2005/8/layout/hProcess6"/>
    <dgm:cxn modelId="{B05AC010-126B-8F49-9330-D8061EF29BB4}" type="presOf" srcId="{53A4826E-BBAE-2949-B840-766D7466DDAB}" destId="{0F0F1AD0-2BCC-B247-8570-003BB3271CD4}" srcOrd="0" destOrd="0" presId="urn:microsoft.com/office/officeart/2005/8/layout/hProcess6"/>
    <dgm:cxn modelId="{9AFD072B-1B8B-F440-990E-CF42D3A3DD31}" type="presOf" srcId="{59A1966A-1DE4-C94A-8A63-6A7448684E8B}" destId="{D5D4EF40-81D6-1746-B909-5F954EE19ACD}" srcOrd="1" destOrd="0" presId="urn:microsoft.com/office/officeart/2005/8/layout/hProcess6"/>
    <dgm:cxn modelId="{7A2C6D39-9BE2-4B48-8CAE-BC490996FA1D}" srcId="{79DFBA4C-F067-C44B-B551-87CB5232BC77}" destId="{0A32E6E1-E517-F744-849A-2B9A38C5B95D}" srcOrd="2" destOrd="0" parTransId="{9C4445DC-50EB-4446-82AA-C4DB06BFEEC6}" sibTransId="{8A412E65-2635-1A44-8778-ACAF5AF2FD18}"/>
    <dgm:cxn modelId="{805B3045-D147-E247-9FC9-CFCAC6E9420F}" type="presOf" srcId="{59A1966A-1DE4-C94A-8A63-6A7448684E8B}" destId="{66D1446E-6066-9243-AD91-5295AB6710EC}" srcOrd="0" destOrd="0" presId="urn:microsoft.com/office/officeart/2005/8/layout/hProcess6"/>
    <dgm:cxn modelId="{7570EE59-276E-FF47-B454-6D6445E784A8}" type="presOf" srcId="{D22D64E6-5524-BF41-9DDD-A27F901CD651}" destId="{3C1D3284-9A25-1042-967C-20465AAA251F}" srcOrd="0" destOrd="0" presId="urn:microsoft.com/office/officeart/2005/8/layout/hProcess6"/>
    <dgm:cxn modelId="{9F0C5366-0949-234B-8F67-FC27D5684C1D}" srcId="{0A32E6E1-E517-F744-849A-2B9A38C5B95D}" destId="{53A4826E-BBAE-2949-B840-766D7466DDAB}" srcOrd="0" destOrd="0" parTransId="{07FFFCA2-BFC0-EC41-A064-A8969EF108BD}" sibTransId="{23802BA0-2BD8-AC4E-9070-01857BFE308C}"/>
    <dgm:cxn modelId="{9E7C6E82-BE48-7B4B-B207-F6F851E02156}" type="presOf" srcId="{0A32E6E1-E517-F744-849A-2B9A38C5B95D}" destId="{30990E06-6439-9E4F-9020-4555681BAB01}" srcOrd="0" destOrd="0" presId="urn:microsoft.com/office/officeart/2005/8/layout/hProcess6"/>
    <dgm:cxn modelId="{B5C24286-7BD8-8244-B4E5-15BE51027F75}" type="presOf" srcId="{9DE10A39-302D-EA44-B5F8-8CDAC7C2D3D6}" destId="{78F498A4-A9CE-0940-9E94-EEE079C0AED8}" srcOrd="0" destOrd="0" presId="urn:microsoft.com/office/officeart/2005/8/layout/hProcess6"/>
    <dgm:cxn modelId="{98B21090-52BB-C64E-8F11-A028E6C295D9}" srcId="{D22D64E6-5524-BF41-9DDD-A27F901CD651}" destId="{59A1966A-1DE4-C94A-8A63-6A7448684E8B}" srcOrd="0" destOrd="0" parTransId="{A0BAF541-5318-284F-A544-E6AB88DAA821}" sibTransId="{08925082-01CD-3544-9217-1938E1AC4DE2}"/>
    <dgm:cxn modelId="{5F88C2B8-BF42-4A47-8CC9-2FFBFCC4C168}" type="presOf" srcId="{53A4826E-BBAE-2949-B840-766D7466DDAB}" destId="{0A0BD666-75B7-334B-BE99-EE51A5A93950}" srcOrd="1" destOrd="0" presId="urn:microsoft.com/office/officeart/2005/8/layout/hProcess6"/>
    <dgm:cxn modelId="{CAF62AC4-7D83-C845-85E9-8FCF9E9C69BE}" srcId="{79DFBA4C-F067-C44B-B551-87CB5232BC77}" destId="{4C3D1AFA-E4EE-6D4A-9285-855E1307254A}" srcOrd="0" destOrd="0" parTransId="{5BABED78-CBCA-0D45-91C5-71A12E2B8A50}" sibTransId="{65DB055B-BE70-9E43-8CB2-62B45C01C85C}"/>
    <dgm:cxn modelId="{910453DD-0FC3-D448-B15C-F05860316886}" srcId="{79DFBA4C-F067-C44B-B551-87CB5232BC77}" destId="{D22D64E6-5524-BF41-9DDD-A27F901CD651}" srcOrd="1" destOrd="0" parTransId="{3D279A88-B961-804A-B6DF-818413E73387}" sibTransId="{8634FBE5-3336-C845-ADDA-F6719755488E}"/>
    <dgm:cxn modelId="{B67DC65E-6672-5F44-99E8-FD64CBDBE761}" type="presParOf" srcId="{C20E1AC0-3D10-B142-8F63-69A7D82F94C8}" destId="{307A1528-F0B1-5347-90F2-F66AF2317620}" srcOrd="0" destOrd="0" presId="urn:microsoft.com/office/officeart/2005/8/layout/hProcess6"/>
    <dgm:cxn modelId="{408BA173-9BF2-BD45-A4CD-C1B83958ADAF}" type="presParOf" srcId="{307A1528-F0B1-5347-90F2-F66AF2317620}" destId="{7BA85FEF-EAF2-DD43-ACBB-7B045AA9876D}" srcOrd="0" destOrd="0" presId="urn:microsoft.com/office/officeart/2005/8/layout/hProcess6"/>
    <dgm:cxn modelId="{5B0A8646-8694-5E47-A2C3-B9C170EA7DA9}" type="presParOf" srcId="{307A1528-F0B1-5347-90F2-F66AF2317620}" destId="{78F498A4-A9CE-0940-9E94-EEE079C0AED8}" srcOrd="1" destOrd="0" presId="urn:microsoft.com/office/officeart/2005/8/layout/hProcess6"/>
    <dgm:cxn modelId="{4A68070E-A340-AC48-BB28-E80ECC3A6CA9}" type="presParOf" srcId="{307A1528-F0B1-5347-90F2-F66AF2317620}" destId="{94140343-C50D-9946-A3C8-77FFB53059D6}" srcOrd="2" destOrd="0" presId="urn:microsoft.com/office/officeart/2005/8/layout/hProcess6"/>
    <dgm:cxn modelId="{685626FD-A1FB-8D4C-9B92-467AE2878EF3}" type="presParOf" srcId="{307A1528-F0B1-5347-90F2-F66AF2317620}" destId="{B490460C-35CF-D64F-B71F-2540230CBCA5}" srcOrd="3" destOrd="0" presId="urn:microsoft.com/office/officeart/2005/8/layout/hProcess6"/>
    <dgm:cxn modelId="{12AC03FC-1A37-4B4D-A4A0-9D8DF929C078}" type="presParOf" srcId="{C20E1AC0-3D10-B142-8F63-69A7D82F94C8}" destId="{8BD15FC6-55C5-EB41-B781-9A30456FFF2C}" srcOrd="1" destOrd="0" presId="urn:microsoft.com/office/officeart/2005/8/layout/hProcess6"/>
    <dgm:cxn modelId="{F14F6425-6328-6546-84E6-2B20155638B1}" type="presParOf" srcId="{C20E1AC0-3D10-B142-8F63-69A7D82F94C8}" destId="{99B16849-3896-4F41-9329-62E87653FC08}" srcOrd="2" destOrd="0" presId="urn:microsoft.com/office/officeart/2005/8/layout/hProcess6"/>
    <dgm:cxn modelId="{CD641821-C4D9-894C-A9A2-D910E7BB1908}" type="presParOf" srcId="{99B16849-3896-4F41-9329-62E87653FC08}" destId="{96683DEC-1088-1D48-B58B-C44F16207822}" srcOrd="0" destOrd="0" presId="urn:microsoft.com/office/officeart/2005/8/layout/hProcess6"/>
    <dgm:cxn modelId="{9CEFC290-4DDE-5C42-8C36-4B915240107F}" type="presParOf" srcId="{99B16849-3896-4F41-9329-62E87653FC08}" destId="{66D1446E-6066-9243-AD91-5295AB6710EC}" srcOrd="1" destOrd="0" presId="urn:microsoft.com/office/officeart/2005/8/layout/hProcess6"/>
    <dgm:cxn modelId="{028DE867-A3D2-5F49-B16C-2169FD366140}" type="presParOf" srcId="{99B16849-3896-4F41-9329-62E87653FC08}" destId="{D5D4EF40-81D6-1746-B909-5F954EE19ACD}" srcOrd="2" destOrd="0" presId="urn:microsoft.com/office/officeart/2005/8/layout/hProcess6"/>
    <dgm:cxn modelId="{A284E53E-F0B4-5246-AF83-3EA456FE629F}" type="presParOf" srcId="{99B16849-3896-4F41-9329-62E87653FC08}" destId="{3C1D3284-9A25-1042-967C-20465AAA251F}" srcOrd="3" destOrd="0" presId="urn:microsoft.com/office/officeart/2005/8/layout/hProcess6"/>
    <dgm:cxn modelId="{3BB4486D-1633-3F46-8C88-6D4018247CAB}" type="presParOf" srcId="{C20E1AC0-3D10-B142-8F63-69A7D82F94C8}" destId="{236E22B8-73BD-CC45-8947-C9D057AD0E7A}" srcOrd="3" destOrd="0" presId="urn:microsoft.com/office/officeart/2005/8/layout/hProcess6"/>
    <dgm:cxn modelId="{AFDE4653-F280-354D-9EC1-FAA9A2C765F7}" type="presParOf" srcId="{C20E1AC0-3D10-B142-8F63-69A7D82F94C8}" destId="{852402C1-C4C6-B040-88B7-B5320B0ABA80}" srcOrd="4" destOrd="0" presId="urn:microsoft.com/office/officeart/2005/8/layout/hProcess6"/>
    <dgm:cxn modelId="{9E34E931-8BDD-1541-BFF5-258DCBE38CD0}" type="presParOf" srcId="{852402C1-C4C6-B040-88B7-B5320B0ABA80}" destId="{F7AB0D25-549C-5447-86B9-0C8D8E9B74A5}" srcOrd="0" destOrd="0" presId="urn:microsoft.com/office/officeart/2005/8/layout/hProcess6"/>
    <dgm:cxn modelId="{C482B135-A0A0-6846-BAA6-C285D38E716C}" type="presParOf" srcId="{852402C1-C4C6-B040-88B7-B5320B0ABA80}" destId="{0F0F1AD0-2BCC-B247-8570-003BB3271CD4}" srcOrd="1" destOrd="0" presId="urn:microsoft.com/office/officeart/2005/8/layout/hProcess6"/>
    <dgm:cxn modelId="{D6384F80-F56C-0B40-AC24-0C1A4E2BE494}" type="presParOf" srcId="{852402C1-C4C6-B040-88B7-B5320B0ABA80}" destId="{0A0BD666-75B7-334B-BE99-EE51A5A93950}" srcOrd="2" destOrd="0" presId="urn:microsoft.com/office/officeart/2005/8/layout/hProcess6"/>
    <dgm:cxn modelId="{6801C8AC-616C-404C-AC43-531AF89E701D}" type="presParOf" srcId="{852402C1-C4C6-B040-88B7-B5320B0ABA80}" destId="{30990E06-6439-9E4F-9020-4555681BAB01}"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DFBA4C-F067-C44B-B551-87CB5232BC77}" type="doc">
      <dgm:prSet loTypeId="urn:microsoft.com/office/officeart/2005/8/layout/hProcess6" loCatId="" qsTypeId="urn:microsoft.com/office/officeart/2005/8/quickstyle/simple1" qsCatId="simple" csTypeId="urn:microsoft.com/office/officeart/2005/8/colors/accent1_2" csCatId="accent1" phldr="1"/>
      <dgm:spPr/>
      <dgm:t>
        <a:bodyPr/>
        <a:lstStyle/>
        <a:p>
          <a:endParaRPr kumimoji="1" lang="ja-JP" altLang="en-US"/>
        </a:p>
      </dgm:t>
    </dgm:pt>
    <dgm:pt modelId="{4C3D1AFA-E4EE-6D4A-9285-855E1307254A}">
      <dgm:prSet phldrT="[テキスト]" custT="1"/>
      <dgm:spPr>
        <a:solidFill>
          <a:srgbClr val="4472C4">
            <a:lumMod val="60000"/>
            <a:lumOff val="40000"/>
          </a:srgbClr>
        </a:solidFill>
        <a:ln w="12700" cap="flat" cmpd="sng" algn="ctr">
          <a:solidFill>
            <a:prstClr val="white">
              <a:hueOff val="0"/>
              <a:satOff val="0"/>
              <a:lumOff val="0"/>
              <a:alphaOff val="0"/>
            </a:prstClr>
          </a:solidFill>
          <a:prstDash val="solid"/>
          <a:miter lim="800000"/>
        </a:ln>
        <a:effectLst/>
      </dgm:spPr>
      <dgm:t>
        <a:bodyPr spcFirstLastPara="0" vert="horz" wrap="square" lIns="16510" tIns="16510" rIns="16510" bIns="16510" numCol="1" spcCol="1270" anchor="ctr" anchorCtr="0"/>
        <a:lstStyle/>
        <a:p>
          <a:r>
            <a:rPr kumimoji="1" lang="ja-JP" altLang="en-US" sz="2600" kern="1200">
              <a:solidFill>
                <a:prstClr val="white"/>
              </a:solidFill>
              <a:latin typeface="游ゴシック" panose="020F0502020204030204"/>
              <a:ea typeface="游ゴシック" panose="020B0400000000000000" pitchFamily="34" charset="-128"/>
              <a:cs typeface="+mn-cs"/>
            </a:rPr>
            <a:t>ハンズオン</a:t>
          </a:r>
        </a:p>
      </dgm:t>
    </dgm:pt>
    <dgm:pt modelId="{5BABED78-CBCA-0D45-91C5-71A12E2B8A50}" type="parTrans" cxnId="{CAF62AC4-7D83-C845-85E9-8FCF9E9C69BE}">
      <dgm:prSet/>
      <dgm:spPr/>
      <dgm:t>
        <a:bodyPr/>
        <a:lstStyle/>
        <a:p>
          <a:endParaRPr kumimoji="1" lang="ja-JP" altLang="en-US"/>
        </a:p>
      </dgm:t>
    </dgm:pt>
    <dgm:pt modelId="{65DB055B-BE70-9E43-8CB2-62B45C01C85C}" type="sibTrans" cxnId="{CAF62AC4-7D83-C845-85E9-8FCF9E9C69BE}">
      <dgm:prSet/>
      <dgm:spPr/>
      <dgm:t>
        <a:bodyPr/>
        <a:lstStyle/>
        <a:p>
          <a:endParaRPr kumimoji="1" lang="ja-JP" altLang="en-US"/>
        </a:p>
      </dgm:t>
    </dgm:pt>
    <dgm:pt modelId="{9DE10A39-302D-EA44-B5F8-8CDAC7C2D3D6}">
      <dgm:prSet phldrT="[テキスト]" custT="1"/>
      <dgm:spPr/>
      <dgm:t>
        <a:bodyPr/>
        <a:lstStyle/>
        <a:p>
          <a:r>
            <a:rPr kumimoji="1" lang="en-US" altLang="ja-JP" sz="2400" dirty="0"/>
            <a:t>15:00</a:t>
          </a:r>
          <a:r>
            <a:rPr kumimoji="1" lang="ja-JP" altLang="en-US" sz="2400"/>
            <a:t>まで</a:t>
          </a:r>
        </a:p>
      </dgm:t>
    </dgm:pt>
    <dgm:pt modelId="{653D8941-E015-E34B-9617-8528FD353860}" type="parTrans" cxnId="{359A6601-C71F-984A-873E-D87C714C7C92}">
      <dgm:prSet/>
      <dgm:spPr/>
      <dgm:t>
        <a:bodyPr/>
        <a:lstStyle/>
        <a:p>
          <a:endParaRPr kumimoji="1" lang="ja-JP" altLang="en-US"/>
        </a:p>
      </dgm:t>
    </dgm:pt>
    <dgm:pt modelId="{42FA76F9-EC20-284B-ABAE-9AC7DAF9EA12}" type="sibTrans" cxnId="{359A6601-C71F-984A-873E-D87C714C7C92}">
      <dgm:prSet/>
      <dgm:spPr/>
      <dgm:t>
        <a:bodyPr/>
        <a:lstStyle/>
        <a:p>
          <a:endParaRPr kumimoji="1" lang="ja-JP" altLang="en-US"/>
        </a:p>
      </dgm:t>
    </dgm:pt>
    <dgm:pt modelId="{D22D64E6-5524-BF41-9DDD-A27F901CD651}">
      <dgm:prSet phldrT="[テキスト]" custT="1"/>
      <dgm:spPr>
        <a:solidFill>
          <a:srgbClr val="4472C4">
            <a:lumMod val="60000"/>
            <a:lumOff val="40000"/>
          </a:srgbClr>
        </a:solidFill>
        <a:ln w="12700" cap="flat" cmpd="sng" algn="ctr">
          <a:solidFill>
            <a:prstClr val="white">
              <a:hueOff val="0"/>
              <a:satOff val="0"/>
              <a:lumOff val="0"/>
              <a:alphaOff val="0"/>
            </a:prstClr>
          </a:solidFill>
          <a:prstDash val="solid"/>
          <a:miter lim="800000"/>
        </a:ln>
        <a:effectLst/>
      </dgm:spPr>
      <dgm:t>
        <a:bodyPr spcFirstLastPara="0" vert="horz" wrap="square" lIns="16510" tIns="16510" rIns="16510" bIns="16510" numCol="1" spcCol="1270" anchor="ctr" anchorCtr="0"/>
        <a:lstStyle/>
        <a:p>
          <a:pPr marL="0" lvl="0" indent="0" algn="ctr" defTabSz="1155700">
            <a:lnSpc>
              <a:spcPct val="90000"/>
            </a:lnSpc>
            <a:spcBef>
              <a:spcPct val="0"/>
            </a:spcBef>
            <a:spcAft>
              <a:spcPct val="35000"/>
            </a:spcAft>
            <a:buNone/>
          </a:pPr>
          <a:r>
            <a:rPr kumimoji="1" lang="ja-JP" altLang="en-US" sz="2600" kern="1200">
              <a:solidFill>
                <a:prstClr val="white"/>
              </a:solidFill>
              <a:latin typeface="游ゴシック" panose="020F0502020204030204"/>
              <a:ea typeface="游ゴシック" panose="020B0400000000000000" pitchFamily="34" charset="-128"/>
              <a:cs typeface="+mn-cs"/>
            </a:rPr>
            <a:t>企画・実装</a:t>
          </a:r>
        </a:p>
      </dgm:t>
    </dgm:pt>
    <dgm:pt modelId="{3D279A88-B961-804A-B6DF-818413E73387}" type="parTrans" cxnId="{910453DD-0FC3-D448-B15C-F05860316886}">
      <dgm:prSet/>
      <dgm:spPr/>
      <dgm:t>
        <a:bodyPr/>
        <a:lstStyle/>
        <a:p>
          <a:endParaRPr kumimoji="1" lang="ja-JP" altLang="en-US"/>
        </a:p>
      </dgm:t>
    </dgm:pt>
    <dgm:pt modelId="{8634FBE5-3336-C845-ADDA-F6719755488E}" type="sibTrans" cxnId="{910453DD-0FC3-D448-B15C-F05860316886}">
      <dgm:prSet/>
      <dgm:spPr/>
      <dgm:t>
        <a:bodyPr/>
        <a:lstStyle/>
        <a:p>
          <a:endParaRPr kumimoji="1" lang="ja-JP" altLang="en-US"/>
        </a:p>
      </dgm:t>
    </dgm:pt>
    <dgm:pt modelId="{59A1966A-1DE4-C94A-8A63-6A7448684E8B}">
      <dgm:prSet phldrT="[テキスト]" custT="1"/>
      <dgm:spPr/>
      <dgm:t>
        <a:bodyPr/>
        <a:lstStyle/>
        <a:p>
          <a:r>
            <a:rPr kumimoji="1" lang="en-US" altLang="ja-JP" sz="2400" dirty="0"/>
            <a:t>16:00</a:t>
          </a:r>
          <a:r>
            <a:rPr kumimoji="1" lang="ja-JP" altLang="en-US" sz="2400"/>
            <a:t>まで</a:t>
          </a:r>
        </a:p>
      </dgm:t>
    </dgm:pt>
    <dgm:pt modelId="{A0BAF541-5318-284F-A544-E6AB88DAA821}" type="parTrans" cxnId="{98B21090-52BB-C64E-8F11-A028E6C295D9}">
      <dgm:prSet/>
      <dgm:spPr/>
      <dgm:t>
        <a:bodyPr/>
        <a:lstStyle/>
        <a:p>
          <a:endParaRPr kumimoji="1" lang="ja-JP" altLang="en-US"/>
        </a:p>
      </dgm:t>
    </dgm:pt>
    <dgm:pt modelId="{08925082-01CD-3544-9217-1938E1AC4DE2}" type="sibTrans" cxnId="{98B21090-52BB-C64E-8F11-A028E6C295D9}">
      <dgm:prSet/>
      <dgm:spPr/>
      <dgm:t>
        <a:bodyPr/>
        <a:lstStyle/>
        <a:p>
          <a:endParaRPr kumimoji="1" lang="ja-JP" altLang="en-US"/>
        </a:p>
      </dgm:t>
    </dgm:pt>
    <dgm:pt modelId="{0A32E6E1-E517-F744-849A-2B9A38C5B95D}">
      <dgm:prSet phldrT="[テキスト]" custT="1"/>
      <dgm:spPr/>
      <dgm:t>
        <a:bodyPr/>
        <a:lstStyle/>
        <a:p>
          <a:r>
            <a:rPr kumimoji="1" lang="ja-JP" altLang="en-US" sz="2600"/>
            <a:t>発表</a:t>
          </a:r>
        </a:p>
      </dgm:t>
    </dgm:pt>
    <dgm:pt modelId="{9C4445DC-50EB-4446-82AA-C4DB06BFEEC6}" type="parTrans" cxnId="{7A2C6D39-9BE2-4B48-8CAE-BC490996FA1D}">
      <dgm:prSet/>
      <dgm:spPr/>
      <dgm:t>
        <a:bodyPr/>
        <a:lstStyle/>
        <a:p>
          <a:endParaRPr kumimoji="1" lang="ja-JP" altLang="en-US"/>
        </a:p>
      </dgm:t>
    </dgm:pt>
    <dgm:pt modelId="{8A412E65-2635-1A44-8778-ACAF5AF2FD18}" type="sibTrans" cxnId="{7A2C6D39-9BE2-4B48-8CAE-BC490996FA1D}">
      <dgm:prSet/>
      <dgm:spPr/>
      <dgm:t>
        <a:bodyPr/>
        <a:lstStyle/>
        <a:p>
          <a:endParaRPr kumimoji="1" lang="ja-JP" altLang="en-US"/>
        </a:p>
      </dgm:t>
    </dgm:pt>
    <dgm:pt modelId="{53A4826E-BBAE-2949-B840-766D7466DDAB}">
      <dgm:prSet phldrT="[テキスト]" custT="1"/>
      <dgm:spPr/>
      <dgm:t>
        <a:bodyPr/>
        <a:lstStyle/>
        <a:p>
          <a:r>
            <a:rPr kumimoji="1" lang="en-US" altLang="ja-JP" sz="2400" dirty="0"/>
            <a:t>16:20</a:t>
          </a:r>
          <a:r>
            <a:rPr kumimoji="1" lang="ja-JP" altLang="en-US" sz="2400"/>
            <a:t>まで</a:t>
          </a:r>
        </a:p>
      </dgm:t>
    </dgm:pt>
    <dgm:pt modelId="{07FFFCA2-BFC0-EC41-A064-A8969EF108BD}" type="parTrans" cxnId="{9F0C5366-0949-234B-8F67-FC27D5684C1D}">
      <dgm:prSet/>
      <dgm:spPr/>
      <dgm:t>
        <a:bodyPr/>
        <a:lstStyle/>
        <a:p>
          <a:endParaRPr kumimoji="1" lang="ja-JP" altLang="en-US"/>
        </a:p>
      </dgm:t>
    </dgm:pt>
    <dgm:pt modelId="{23802BA0-2BD8-AC4E-9070-01857BFE308C}" type="sibTrans" cxnId="{9F0C5366-0949-234B-8F67-FC27D5684C1D}">
      <dgm:prSet/>
      <dgm:spPr/>
      <dgm:t>
        <a:bodyPr/>
        <a:lstStyle/>
        <a:p>
          <a:endParaRPr kumimoji="1" lang="ja-JP" altLang="en-US"/>
        </a:p>
      </dgm:t>
    </dgm:pt>
    <dgm:pt modelId="{C20E1AC0-3D10-B142-8F63-69A7D82F94C8}" type="pres">
      <dgm:prSet presAssocID="{79DFBA4C-F067-C44B-B551-87CB5232BC77}" presName="theList" presStyleCnt="0">
        <dgm:presLayoutVars>
          <dgm:dir/>
          <dgm:animLvl val="lvl"/>
          <dgm:resizeHandles val="exact"/>
        </dgm:presLayoutVars>
      </dgm:prSet>
      <dgm:spPr/>
    </dgm:pt>
    <dgm:pt modelId="{307A1528-F0B1-5347-90F2-F66AF2317620}" type="pres">
      <dgm:prSet presAssocID="{4C3D1AFA-E4EE-6D4A-9285-855E1307254A}" presName="compNode" presStyleCnt="0"/>
      <dgm:spPr/>
    </dgm:pt>
    <dgm:pt modelId="{7BA85FEF-EAF2-DD43-ACBB-7B045AA9876D}" type="pres">
      <dgm:prSet presAssocID="{4C3D1AFA-E4EE-6D4A-9285-855E1307254A}" presName="noGeometry" presStyleCnt="0"/>
      <dgm:spPr/>
    </dgm:pt>
    <dgm:pt modelId="{78F498A4-A9CE-0940-9E94-EEE079C0AED8}" type="pres">
      <dgm:prSet presAssocID="{4C3D1AFA-E4EE-6D4A-9285-855E1307254A}" presName="childTextVisible" presStyleLbl="bgAccFollowNode1" presStyleIdx="0" presStyleCnt="3">
        <dgm:presLayoutVars>
          <dgm:bulletEnabled val="1"/>
        </dgm:presLayoutVars>
      </dgm:prSet>
      <dgm:spPr/>
    </dgm:pt>
    <dgm:pt modelId="{94140343-C50D-9946-A3C8-77FFB53059D6}" type="pres">
      <dgm:prSet presAssocID="{4C3D1AFA-E4EE-6D4A-9285-855E1307254A}" presName="childTextHidden" presStyleLbl="bgAccFollowNode1" presStyleIdx="0" presStyleCnt="3"/>
      <dgm:spPr/>
    </dgm:pt>
    <dgm:pt modelId="{B490460C-35CF-D64F-B71F-2540230CBCA5}" type="pres">
      <dgm:prSet presAssocID="{4C3D1AFA-E4EE-6D4A-9285-855E1307254A}" presName="parentText" presStyleLbl="node1" presStyleIdx="0" presStyleCnt="3">
        <dgm:presLayoutVars>
          <dgm:chMax val="1"/>
          <dgm:bulletEnabled val="1"/>
        </dgm:presLayoutVars>
      </dgm:prSet>
      <dgm:spPr>
        <a:xfrm>
          <a:off x="5762" y="1553971"/>
          <a:ext cx="1521360" cy="1521360"/>
        </a:xfrm>
        <a:prstGeom prst="ellipse">
          <a:avLst/>
        </a:prstGeom>
      </dgm:spPr>
    </dgm:pt>
    <dgm:pt modelId="{8BD15FC6-55C5-EB41-B781-9A30456FFF2C}" type="pres">
      <dgm:prSet presAssocID="{4C3D1AFA-E4EE-6D4A-9285-855E1307254A}" presName="aSpace" presStyleCnt="0"/>
      <dgm:spPr/>
    </dgm:pt>
    <dgm:pt modelId="{99B16849-3896-4F41-9329-62E87653FC08}" type="pres">
      <dgm:prSet presAssocID="{D22D64E6-5524-BF41-9DDD-A27F901CD651}" presName="compNode" presStyleCnt="0"/>
      <dgm:spPr/>
    </dgm:pt>
    <dgm:pt modelId="{96683DEC-1088-1D48-B58B-C44F16207822}" type="pres">
      <dgm:prSet presAssocID="{D22D64E6-5524-BF41-9DDD-A27F901CD651}" presName="noGeometry" presStyleCnt="0"/>
      <dgm:spPr/>
    </dgm:pt>
    <dgm:pt modelId="{66D1446E-6066-9243-AD91-5295AB6710EC}" type="pres">
      <dgm:prSet presAssocID="{D22D64E6-5524-BF41-9DDD-A27F901CD651}" presName="childTextVisible" presStyleLbl="bgAccFollowNode1" presStyleIdx="1" presStyleCnt="3">
        <dgm:presLayoutVars>
          <dgm:bulletEnabled val="1"/>
        </dgm:presLayoutVars>
      </dgm:prSet>
      <dgm:spPr/>
    </dgm:pt>
    <dgm:pt modelId="{D5D4EF40-81D6-1746-B909-5F954EE19ACD}" type="pres">
      <dgm:prSet presAssocID="{D22D64E6-5524-BF41-9DDD-A27F901CD651}" presName="childTextHidden" presStyleLbl="bgAccFollowNode1" presStyleIdx="1" presStyleCnt="3"/>
      <dgm:spPr/>
    </dgm:pt>
    <dgm:pt modelId="{3C1D3284-9A25-1042-967C-20465AAA251F}" type="pres">
      <dgm:prSet presAssocID="{D22D64E6-5524-BF41-9DDD-A27F901CD651}" presName="parentText" presStyleLbl="node1" presStyleIdx="1" presStyleCnt="3">
        <dgm:presLayoutVars>
          <dgm:chMax val="1"/>
          <dgm:bulletEnabled val="1"/>
        </dgm:presLayoutVars>
      </dgm:prSet>
      <dgm:spPr>
        <a:xfrm>
          <a:off x="3999334" y="1553971"/>
          <a:ext cx="1521360" cy="1521360"/>
        </a:xfrm>
        <a:prstGeom prst="ellipse">
          <a:avLst/>
        </a:prstGeom>
      </dgm:spPr>
    </dgm:pt>
    <dgm:pt modelId="{236E22B8-73BD-CC45-8947-C9D057AD0E7A}" type="pres">
      <dgm:prSet presAssocID="{D22D64E6-5524-BF41-9DDD-A27F901CD651}" presName="aSpace" presStyleCnt="0"/>
      <dgm:spPr/>
    </dgm:pt>
    <dgm:pt modelId="{852402C1-C4C6-B040-88B7-B5320B0ABA80}" type="pres">
      <dgm:prSet presAssocID="{0A32E6E1-E517-F744-849A-2B9A38C5B95D}" presName="compNode" presStyleCnt="0"/>
      <dgm:spPr/>
    </dgm:pt>
    <dgm:pt modelId="{F7AB0D25-549C-5447-86B9-0C8D8E9B74A5}" type="pres">
      <dgm:prSet presAssocID="{0A32E6E1-E517-F744-849A-2B9A38C5B95D}" presName="noGeometry" presStyleCnt="0"/>
      <dgm:spPr/>
    </dgm:pt>
    <dgm:pt modelId="{0F0F1AD0-2BCC-B247-8570-003BB3271CD4}" type="pres">
      <dgm:prSet presAssocID="{0A32E6E1-E517-F744-849A-2B9A38C5B95D}" presName="childTextVisible" presStyleLbl="bgAccFollowNode1" presStyleIdx="2" presStyleCnt="3">
        <dgm:presLayoutVars>
          <dgm:bulletEnabled val="1"/>
        </dgm:presLayoutVars>
      </dgm:prSet>
      <dgm:spPr/>
    </dgm:pt>
    <dgm:pt modelId="{0A0BD666-75B7-334B-BE99-EE51A5A93950}" type="pres">
      <dgm:prSet presAssocID="{0A32E6E1-E517-F744-849A-2B9A38C5B95D}" presName="childTextHidden" presStyleLbl="bgAccFollowNode1" presStyleIdx="2" presStyleCnt="3"/>
      <dgm:spPr/>
    </dgm:pt>
    <dgm:pt modelId="{30990E06-6439-9E4F-9020-4555681BAB01}" type="pres">
      <dgm:prSet presAssocID="{0A32E6E1-E517-F744-849A-2B9A38C5B95D}" presName="parentText" presStyleLbl="node1" presStyleIdx="2" presStyleCnt="3">
        <dgm:presLayoutVars>
          <dgm:chMax val="1"/>
          <dgm:bulletEnabled val="1"/>
        </dgm:presLayoutVars>
      </dgm:prSet>
      <dgm:spPr/>
    </dgm:pt>
  </dgm:ptLst>
  <dgm:cxnLst>
    <dgm:cxn modelId="{2ACF0601-1AE1-3846-BD95-A71DD952C72A}" type="presOf" srcId="{9DE10A39-302D-EA44-B5F8-8CDAC7C2D3D6}" destId="{94140343-C50D-9946-A3C8-77FFB53059D6}" srcOrd="1" destOrd="0" presId="urn:microsoft.com/office/officeart/2005/8/layout/hProcess6"/>
    <dgm:cxn modelId="{359A6601-C71F-984A-873E-D87C714C7C92}" srcId="{4C3D1AFA-E4EE-6D4A-9285-855E1307254A}" destId="{9DE10A39-302D-EA44-B5F8-8CDAC7C2D3D6}" srcOrd="0" destOrd="0" parTransId="{653D8941-E015-E34B-9617-8528FD353860}" sibTransId="{42FA76F9-EC20-284B-ABAE-9AC7DAF9EA12}"/>
    <dgm:cxn modelId="{0AF0BC05-7BD1-734E-9643-987BA260E6C3}" type="presOf" srcId="{79DFBA4C-F067-C44B-B551-87CB5232BC77}" destId="{C20E1AC0-3D10-B142-8F63-69A7D82F94C8}" srcOrd="0" destOrd="0" presId="urn:microsoft.com/office/officeart/2005/8/layout/hProcess6"/>
    <dgm:cxn modelId="{8ADE8610-E304-044F-B15F-739A612423E7}" type="presOf" srcId="{4C3D1AFA-E4EE-6D4A-9285-855E1307254A}" destId="{B490460C-35CF-D64F-B71F-2540230CBCA5}" srcOrd="0" destOrd="0" presId="urn:microsoft.com/office/officeart/2005/8/layout/hProcess6"/>
    <dgm:cxn modelId="{B05AC010-126B-8F49-9330-D8061EF29BB4}" type="presOf" srcId="{53A4826E-BBAE-2949-B840-766D7466DDAB}" destId="{0F0F1AD0-2BCC-B247-8570-003BB3271CD4}" srcOrd="0" destOrd="0" presId="urn:microsoft.com/office/officeart/2005/8/layout/hProcess6"/>
    <dgm:cxn modelId="{9AFD072B-1B8B-F440-990E-CF42D3A3DD31}" type="presOf" srcId="{59A1966A-1DE4-C94A-8A63-6A7448684E8B}" destId="{D5D4EF40-81D6-1746-B909-5F954EE19ACD}" srcOrd="1" destOrd="0" presId="urn:microsoft.com/office/officeart/2005/8/layout/hProcess6"/>
    <dgm:cxn modelId="{7A2C6D39-9BE2-4B48-8CAE-BC490996FA1D}" srcId="{79DFBA4C-F067-C44B-B551-87CB5232BC77}" destId="{0A32E6E1-E517-F744-849A-2B9A38C5B95D}" srcOrd="2" destOrd="0" parTransId="{9C4445DC-50EB-4446-82AA-C4DB06BFEEC6}" sibTransId="{8A412E65-2635-1A44-8778-ACAF5AF2FD18}"/>
    <dgm:cxn modelId="{805B3045-D147-E247-9FC9-CFCAC6E9420F}" type="presOf" srcId="{59A1966A-1DE4-C94A-8A63-6A7448684E8B}" destId="{66D1446E-6066-9243-AD91-5295AB6710EC}" srcOrd="0" destOrd="0" presId="urn:microsoft.com/office/officeart/2005/8/layout/hProcess6"/>
    <dgm:cxn modelId="{7570EE59-276E-FF47-B454-6D6445E784A8}" type="presOf" srcId="{D22D64E6-5524-BF41-9DDD-A27F901CD651}" destId="{3C1D3284-9A25-1042-967C-20465AAA251F}" srcOrd="0" destOrd="0" presId="urn:microsoft.com/office/officeart/2005/8/layout/hProcess6"/>
    <dgm:cxn modelId="{9F0C5366-0949-234B-8F67-FC27D5684C1D}" srcId="{0A32E6E1-E517-F744-849A-2B9A38C5B95D}" destId="{53A4826E-BBAE-2949-B840-766D7466DDAB}" srcOrd="0" destOrd="0" parTransId="{07FFFCA2-BFC0-EC41-A064-A8969EF108BD}" sibTransId="{23802BA0-2BD8-AC4E-9070-01857BFE308C}"/>
    <dgm:cxn modelId="{9E7C6E82-BE48-7B4B-B207-F6F851E02156}" type="presOf" srcId="{0A32E6E1-E517-F744-849A-2B9A38C5B95D}" destId="{30990E06-6439-9E4F-9020-4555681BAB01}" srcOrd="0" destOrd="0" presId="urn:microsoft.com/office/officeart/2005/8/layout/hProcess6"/>
    <dgm:cxn modelId="{B5C24286-7BD8-8244-B4E5-15BE51027F75}" type="presOf" srcId="{9DE10A39-302D-EA44-B5F8-8CDAC7C2D3D6}" destId="{78F498A4-A9CE-0940-9E94-EEE079C0AED8}" srcOrd="0" destOrd="0" presId="urn:microsoft.com/office/officeart/2005/8/layout/hProcess6"/>
    <dgm:cxn modelId="{98B21090-52BB-C64E-8F11-A028E6C295D9}" srcId="{D22D64E6-5524-BF41-9DDD-A27F901CD651}" destId="{59A1966A-1DE4-C94A-8A63-6A7448684E8B}" srcOrd="0" destOrd="0" parTransId="{A0BAF541-5318-284F-A544-E6AB88DAA821}" sibTransId="{08925082-01CD-3544-9217-1938E1AC4DE2}"/>
    <dgm:cxn modelId="{5F88C2B8-BF42-4A47-8CC9-2FFBFCC4C168}" type="presOf" srcId="{53A4826E-BBAE-2949-B840-766D7466DDAB}" destId="{0A0BD666-75B7-334B-BE99-EE51A5A93950}" srcOrd="1" destOrd="0" presId="urn:microsoft.com/office/officeart/2005/8/layout/hProcess6"/>
    <dgm:cxn modelId="{CAF62AC4-7D83-C845-85E9-8FCF9E9C69BE}" srcId="{79DFBA4C-F067-C44B-B551-87CB5232BC77}" destId="{4C3D1AFA-E4EE-6D4A-9285-855E1307254A}" srcOrd="0" destOrd="0" parTransId="{5BABED78-CBCA-0D45-91C5-71A12E2B8A50}" sibTransId="{65DB055B-BE70-9E43-8CB2-62B45C01C85C}"/>
    <dgm:cxn modelId="{910453DD-0FC3-D448-B15C-F05860316886}" srcId="{79DFBA4C-F067-C44B-B551-87CB5232BC77}" destId="{D22D64E6-5524-BF41-9DDD-A27F901CD651}" srcOrd="1" destOrd="0" parTransId="{3D279A88-B961-804A-B6DF-818413E73387}" sibTransId="{8634FBE5-3336-C845-ADDA-F6719755488E}"/>
    <dgm:cxn modelId="{B67DC65E-6672-5F44-99E8-FD64CBDBE761}" type="presParOf" srcId="{C20E1AC0-3D10-B142-8F63-69A7D82F94C8}" destId="{307A1528-F0B1-5347-90F2-F66AF2317620}" srcOrd="0" destOrd="0" presId="urn:microsoft.com/office/officeart/2005/8/layout/hProcess6"/>
    <dgm:cxn modelId="{408BA173-9BF2-BD45-A4CD-C1B83958ADAF}" type="presParOf" srcId="{307A1528-F0B1-5347-90F2-F66AF2317620}" destId="{7BA85FEF-EAF2-DD43-ACBB-7B045AA9876D}" srcOrd="0" destOrd="0" presId="urn:microsoft.com/office/officeart/2005/8/layout/hProcess6"/>
    <dgm:cxn modelId="{5B0A8646-8694-5E47-A2C3-B9C170EA7DA9}" type="presParOf" srcId="{307A1528-F0B1-5347-90F2-F66AF2317620}" destId="{78F498A4-A9CE-0940-9E94-EEE079C0AED8}" srcOrd="1" destOrd="0" presId="urn:microsoft.com/office/officeart/2005/8/layout/hProcess6"/>
    <dgm:cxn modelId="{4A68070E-A340-AC48-BB28-E80ECC3A6CA9}" type="presParOf" srcId="{307A1528-F0B1-5347-90F2-F66AF2317620}" destId="{94140343-C50D-9946-A3C8-77FFB53059D6}" srcOrd="2" destOrd="0" presId="urn:microsoft.com/office/officeart/2005/8/layout/hProcess6"/>
    <dgm:cxn modelId="{685626FD-A1FB-8D4C-9B92-467AE2878EF3}" type="presParOf" srcId="{307A1528-F0B1-5347-90F2-F66AF2317620}" destId="{B490460C-35CF-D64F-B71F-2540230CBCA5}" srcOrd="3" destOrd="0" presId="urn:microsoft.com/office/officeart/2005/8/layout/hProcess6"/>
    <dgm:cxn modelId="{12AC03FC-1A37-4B4D-A4A0-9D8DF929C078}" type="presParOf" srcId="{C20E1AC0-3D10-B142-8F63-69A7D82F94C8}" destId="{8BD15FC6-55C5-EB41-B781-9A30456FFF2C}" srcOrd="1" destOrd="0" presId="urn:microsoft.com/office/officeart/2005/8/layout/hProcess6"/>
    <dgm:cxn modelId="{F14F6425-6328-6546-84E6-2B20155638B1}" type="presParOf" srcId="{C20E1AC0-3D10-B142-8F63-69A7D82F94C8}" destId="{99B16849-3896-4F41-9329-62E87653FC08}" srcOrd="2" destOrd="0" presId="urn:microsoft.com/office/officeart/2005/8/layout/hProcess6"/>
    <dgm:cxn modelId="{CD641821-C4D9-894C-A9A2-D910E7BB1908}" type="presParOf" srcId="{99B16849-3896-4F41-9329-62E87653FC08}" destId="{96683DEC-1088-1D48-B58B-C44F16207822}" srcOrd="0" destOrd="0" presId="urn:microsoft.com/office/officeart/2005/8/layout/hProcess6"/>
    <dgm:cxn modelId="{9CEFC290-4DDE-5C42-8C36-4B915240107F}" type="presParOf" srcId="{99B16849-3896-4F41-9329-62E87653FC08}" destId="{66D1446E-6066-9243-AD91-5295AB6710EC}" srcOrd="1" destOrd="0" presId="urn:microsoft.com/office/officeart/2005/8/layout/hProcess6"/>
    <dgm:cxn modelId="{028DE867-A3D2-5F49-B16C-2169FD366140}" type="presParOf" srcId="{99B16849-3896-4F41-9329-62E87653FC08}" destId="{D5D4EF40-81D6-1746-B909-5F954EE19ACD}" srcOrd="2" destOrd="0" presId="urn:microsoft.com/office/officeart/2005/8/layout/hProcess6"/>
    <dgm:cxn modelId="{A284E53E-F0B4-5246-AF83-3EA456FE629F}" type="presParOf" srcId="{99B16849-3896-4F41-9329-62E87653FC08}" destId="{3C1D3284-9A25-1042-967C-20465AAA251F}" srcOrd="3" destOrd="0" presId="urn:microsoft.com/office/officeart/2005/8/layout/hProcess6"/>
    <dgm:cxn modelId="{3BB4486D-1633-3F46-8C88-6D4018247CAB}" type="presParOf" srcId="{C20E1AC0-3D10-B142-8F63-69A7D82F94C8}" destId="{236E22B8-73BD-CC45-8947-C9D057AD0E7A}" srcOrd="3" destOrd="0" presId="urn:microsoft.com/office/officeart/2005/8/layout/hProcess6"/>
    <dgm:cxn modelId="{AFDE4653-F280-354D-9EC1-FAA9A2C765F7}" type="presParOf" srcId="{C20E1AC0-3D10-B142-8F63-69A7D82F94C8}" destId="{852402C1-C4C6-B040-88B7-B5320B0ABA80}" srcOrd="4" destOrd="0" presId="urn:microsoft.com/office/officeart/2005/8/layout/hProcess6"/>
    <dgm:cxn modelId="{9E34E931-8BDD-1541-BFF5-258DCBE38CD0}" type="presParOf" srcId="{852402C1-C4C6-B040-88B7-B5320B0ABA80}" destId="{F7AB0D25-549C-5447-86B9-0C8D8E9B74A5}" srcOrd="0" destOrd="0" presId="urn:microsoft.com/office/officeart/2005/8/layout/hProcess6"/>
    <dgm:cxn modelId="{C482B135-A0A0-6846-BAA6-C285D38E716C}" type="presParOf" srcId="{852402C1-C4C6-B040-88B7-B5320B0ABA80}" destId="{0F0F1AD0-2BCC-B247-8570-003BB3271CD4}" srcOrd="1" destOrd="0" presId="urn:microsoft.com/office/officeart/2005/8/layout/hProcess6"/>
    <dgm:cxn modelId="{D6384F80-F56C-0B40-AC24-0C1A4E2BE494}" type="presParOf" srcId="{852402C1-C4C6-B040-88B7-B5320B0ABA80}" destId="{0A0BD666-75B7-334B-BE99-EE51A5A93950}" srcOrd="2" destOrd="0" presId="urn:microsoft.com/office/officeart/2005/8/layout/hProcess6"/>
    <dgm:cxn modelId="{6801C8AC-616C-404C-AC43-531AF89E701D}" type="presParOf" srcId="{852402C1-C4C6-B040-88B7-B5320B0ABA80}" destId="{30990E06-6439-9E4F-9020-4555681BAB01}"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B5B8DBB-F5CC-6549-9341-5C938DF12C0F}" type="doc">
      <dgm:prSet loTypeId="urn:microsoft.com/office/officeart/2005/8/layout/chevron2" loCatId="" qsTypeId="urn:microsoft.com/office/officeart/2005/8/quickstyle/simple1" qsCatId="simple" csTypeId="urn:microsoft.com/office/officeart/2005/8/colors/accent1_1" csCatId="accent1" phldr="1"/>
      <dgm:spPr/>
      <dgm:t>
        <a:bodyPr/>
        <a:lstStyle/>
        <a:p>
          <a:endParaRPr kumimoji="1" lang="ja-JP" altLang="en-US"/>
        </a:p>
      </dgm:t>
    </dgm:pt>
    <dgm:pt modelId="{949809E4-8142-0440-9257-A8FFE95639A0}">
      <dgm:prSet phldrT="[テキスト]"/>
      <dgm:spPr/>
      <dgm:t>
        <a:bodyPr/>
        <a:lstStyle/>
        <a:p>
          <a:r>
            <a:rPr kumimoji="1" lang="en-US" altLang="ja-JP" dirty="0"/>
            <a:t>~14:30</a:t>
          </a:r>
          <a:endParaRPr kumimoji="1" lang="ja-JP" altLang="en-US"/>
        </a:p>
      </dgm:t>
    </dgm:pt>
    <dgm:pt modelId="{15BE1928-6E24-6A45-B6B2-D565C84B5FB6}" type="parTrans" cxnId="{20C7A0DC-3598-C44E-B803-6834E5A2074A}">
      <dgm:prSet/>
      <dgm:spPr/>
      <dgm:t>
        <a:bodyPr/>
        <a:lstStyle/>
        <a:p>
          <a:endParaRPr kumimoji="1" lang="ja-JP" altLang="en-US"/>
        </a:p>
      </dgm:t>
    </dgm:pt>
    <dgm:pt modelId="{1D5CF196-AFFE-8B44-8355-8E357367EB56}" type="sibTrans" cxnId="{20C7A0DC-3598-C44E-B803-6834E5A2074A}">
      <dgm:prSet/>
      <dgm:spPr/>
      <dgm:t>
        <a:bodyPr/>
        <a:lstStyle/>
        <a:p>
          <a:endParaRPr kumimoji="1" lang="ja-JP" altLang="en-US"/>
        </a:p>
      </dgm:t>
    </dgm:pt>
    <dgm:pt modelId="{4132739F-F371-7449-BBC3-385CA6EDE4FB}">
      <dgm:prSet phldrT="[テキスト]"/>
      <dgm:spPr/>
      <dgm:t>
        <a:bodyPr/>
        <a:lstStyle/>
        <a:p>
          <a:r>
            <a:rPr kumimoji="1" lang="en-US" altLang="ja-JP" dirty="0" err="1"/>
            <a:t>ARKit</a:t>
          </a:r>
          <a:r>
            <a:rPr kumimoji="1" lang="ja-JP" altLang="en-US"/>
            <a:t>とは</a:t>
          </a:r>
        </a:p>
      </dgm:t>
    </dgm:pt>
    <dgm:pt modelId="{2B3285E3-CE19-D84A-A40B-8296192FF4EC}" type="parTrans" cxnId="{CDB14D00-D015-A646-BE2D-6654E92BF3EC}">
      <dgm:prSet/>
      <dgm:spPr/>
      <dgm:t>
        <a:bodyPr/>
        <a:lstStyle/>
        <a:p>
          <a:endParaRPr kumimoji="1" lang="ja-JP" altLang="en-US"/>
        </a:p>
      </dgm:t>
    </dgm:pt>
    <dgm:pt modelId="{09FEF74E-0D48-BA4F-8E16-1F3C75EBFF8B}" type="sibTrans" cxnId="{CDB14D00-D015-A646-BE2D-6654E92BF3EC}">
      <dgm:prSet/>
      <dgm:spPr/>
      <dgm:t>
        <a:bodyPr/>
        <a:lstStyle/>
        <a:p>
          <a:endParaRPr kumimoji="1" lang="ja-JP" altLang="en-US"/>
        </a:p>
      </dgm:t>
    </dgm:pt>
    <dgm:pt modelId="{0B3CDC1E-FC99-B84B-9E58-2971FC7B9CC6}">
      <dgm:prSet phldrT="[テキスト]"/>
      <dgm:spPr/>
      <dgm:t>
        <a:bodyPr/>
        <a:lstStyle/>
        <a:p>
          <a:r>
            <a:rPr kumimoji="1" lang="en-US" altLang="ja-JP" dirty="0"/>
            <a:t>~14:40</a:t>
          </a:r>
          <a:endParaRPr kumimoji="1" lang="ja-JP" altLang="en-US"/>
        </a:p>
      </dgm:t>
    </dgm:pt>
    <dgm:pt modelId="{C05D4485-88D9-AA4A-8387-CE3BD3FB28E9}" type="parTrans" cxnId="{74C90957-4184-B740-8665-B2C742FA1C68}">
      <dgm:prSet/>
      <dgm:spPr/>
      <dgm:t>
        <a:bodyPr/>
        <a:lstStyle/>
        <a:p>
          <a:endParaRPr kumimoji="1" lang="ja-JP" altLang="en-US"/>
        </a:p>
      </dgm:t>
    </dgm:pt>
    <dgm:pt modelId="{9A1D93A8-E3ED-3445-83C4-5711D0EBCF42}" type="sibTrans" cxnId="{74C90957-4184-B740-8665-B2C742FA1C68}">
      <dgm:prSet/>
      <dgm:spPr/>
      <dgm:t>
        <a:bodyPr/>
        <a:lstStyle/>
        <a:p>
          <a:endParaRPr kumimoji="1" lang="ja-JP" altLang="en-US"/>
        </a:p>
      </dgm:t>
    </dgm:pt>
    <dgm:pt modelId="{B364888A-F8F7-D24B-8F98-0D54B5006E0D}">
      <dgm:prSet phldrT="[テキスト]"/>
      <dgm:spPr/>
      <dgm:t>
        <a:bodyPr/>
        <a:lstStyle/>
        <a:p>
          <a:r>
            <a:rPr lang="en-US" altLang="ja-JP" b="0" i="0" dirty="0"/>
            <a:t>1.0</a:t>
          </a:r>
          <a:r>
            <a:rPr lang="ja-JP" altLang="en-US" b="0" i="0"/>
            <a:t>：水平面の認識</a:t>
          </a:r>
          <a:endParaRPr kumimoji="1" lang="ja-JP" altLang="en-US"/>
        </a:p>
      </dgm:t>
    </dgm:pt>
    <dgm:pt modelId="{9E3F22E9-8FF5-9140-A483-45CAFA95196B}" type="parTrans" cxnId="{0730F613-A30E-FB45-9EF5-50EEDB89E0A6}">
      <dgm:prSet/>
      <dgm:spPr/>
      <dgm:t>
        <a:bodyPr/>
        <a:lstStyle/>
        <a:p>
          <a:endParaRPr kumimoji="1" lang="ja-JP" altLang="en-US"/>
        </a:p>
      </dgm:t>
    </dgm:pt>
    <dgm:pt modelId="{E04D5102-ACEB-9940-A82A-268CA90267F2}" type="sibTrans" cxnId="{0730F613-A30E-FB45-9EF5-50EEDB89E0A6}">
      <dgm:prSet/>
      <dgm:spPr/>
      <dgm:t>
        <a:bodyPr/>
        <a:lstStyle/>
        <a:p>
          <a:endParaRPr kumimoji="1" lang="ja-JP" altLang="en-US"/>
        </a:p>
      </dgm:t>
    </dgm:pt>
    <dgm:pt modelId="{6069B99F-4DD4-4C45-96B6-FDDF92A764B7}">
      <dgm:prSet phldrT="[テキスト]"/>
      <dgm:spPr/>
      <dgm:t>
        <a:bodyPr/>
        <a:lstStyle/>
        <a:p>
          <a:r>
            <a:rPr kumimoji="1" lang="en-US" altLang="ja-JP" dirty="0"/>
            <a:t>~14:50</a:t>
          </a:r>
          <a:endParaRPr kumimoji="1" lang="ja-JP" altLang="en-US"/>
        </a:p>
      </dgm:t>
    </dgm:pt>
    <dgm:pt modelId="{996EC4D9-3318-3E48-81C5-BB81FBBA150D}" type="parTrans" cxnId="{F2B6D8C9-2026-7E40-AC3E-A2E0FE8DF06D}">
      <dgm:prSet/>
      <dgm:spPr/>
      <dgm:t>
        <a:bodyPr/>
        <a:lstStyle/>
        <a:p>
          <a:endParaRPr kumimoji="1" lang="ja-JP" altLang="en-US"/>
        </a:p>
      </dgm:t>
    </dgm:pt>
    <dgm:pt modelId="{D462E3B0-C568-4643-A8CA-3FB0D4D4E5D4}" type="sibTrans" cxnId="{F2B6D8C9-2026-7E40-AC3E-A2E0FE8DF06D}">
      <dgm:prSet/>
      <dgm:spPr/>
      <dgm:t>
        <a:bodyPr/>
        <a:lstStyle/>
        <a:p>
          <a:endParaRPr kumimoji="1" lang="ja-JP" altLang="en-US"/>
        </a:p>
      </dgm:t>
    </dgm:pt>
    <dgm:pt modelId="{4C30F0D7-9750-A040-9B68-0679AC8529CC}">
      <dgm:prSet phldrT="[テキスト]"/>
      <dgm:spPr/>
      <dgm:t>
        <a:bodyPr/>
        <a:lstStyle/>
        <a:p>
          <a:r>
            <a:rPr lang="en-US" altLang="ja-JP" b="0" i="0" dirty="0"/>
            <a:t>1.5</a:t>
          </a:r>
          <a:r>
            <a:rPr lang="ja-JP" altLang="en-US" b="0" i="0"/>
            <a:t>：垂直面、画像の認識</a:t>
          </a:r>
          <a:endParaRPr kumimoji="1" lang="ja-JP" altLang="en-US"/>
        </a:p>
      </dgm:t>
    </dgm:pt>
    <dgm:pt modelId="{4A4482F6-F7EE-2B46-B7A0-B024FB6145B3}" type="parTrans" cxnId="{659C529F-D26E-4640-9F59-AC8D1F6D6A07}">
      <dgm:prSet/>
      <dgm:spPr/>
      <dgm:t>
        <a:bodyPr/>
        <a:lstStyle/>
        <a:p>
          <a:endParaRPr kumimoji="1" lang="ja-JP" altLang="en-US"/>
        </a:p>
      </dgm:t>
    </dgm:pt>
    <dgm:pt modelId="{AE60E64C-FAA8-3743-9BC0-A1721E779D83}" type="sibTrans" cxnId="{659C529F-D26E-4640-9F59-AC8D1F6D6A07}">
      <dgm:prSet/>
      <dgm:spPr/>
      <dgm:t>
        <a:bodyPr/>
        <a:lstStyle/>
        <a:p>
          <a:endParaRPr kumimoji="1" lang="ja-JP" altLang="en-US"/>
        </a:p>
      </dgm:t>
    </dgm:pt>
    <dgm:pt modelId="{38A40761-AF45-1E45-9636-05B1E3342009}" type="pres">
      <dgm:prSet presAssocID="{0B5B8DBB-F5CC-6549-9341-5C938DF12C0F}" presName="linearFlow" presStyleCnt="0">
        <dgm:presLayoutVars>
          <dgm:dir/>
          <dgm:animLvl val="lvl"/>
          <dgm:resizeHandles val="exact"/>
        </dgm:presLayoutVars>
      </dgm:prSet>
      <dgm:spPr/>
    </dgm:pt>
    <dgm:pt modelId="{04F9DB82-0549-BE47-869C-42BDD09174D4}" type="pres">
      <dgm:prSet presAssocID="{949809E4-8142-0440-9257-A8FFE95639A0}" presName="composite" presStyleCnt="0"/>
      <dgm:spPr/>
    </dgm:pt>
    <dgm:pt modelId="{B30FE058-72C5-8440-BFE8-E2CAD1E689C7}" type="pres">
      <dgm:prSet presAssocID="{949809E4-8142-0440-9257-A8FFE95639A0}" presName="parentText" presStyleLbl="alignNode1" presStyleIdx="0" presStyleCnt="3">
        <dgm:presLayoutVars>
          <dgm:chMax val="1"/>
          <dgm:bulletEnabled val="1"/>
        </dgm:presLayoutVars>
      </dgm:prSet>
      <dgm:spPr/>
    </dgm:pt>
    <dgm:pt modelId="{7BA5FB86-E004-A24D-83C1-6CA835E3DAE0}" type="pres">
      <dgm:prSet presAssocID="{949809E4-8142-0440-9257-A8FFE95639A0}" presName="descendantText" presStyleLbl="alignAcc1" presStyleIdx="0" presStyleCnt="3">
        <dgm:presLayoutVars>
          <dgm:bulletEnabled val="1"/>
        </dgm:presLayoutVars>
      </dgm:prSet>
      <dgm:spPr/>
    </dgm:pt>
    <dgm:pt modelId="{6F3FCDD5-1659-B942-91F6-007FCF6F1A95}" type="pres">
      <dgm:prSet presAssocID="{1D5CF196-AFFE-8B44-8355-8E357367EB56}" presName="sp" presStyleCnt="0"/>
      <dgm:spPr/>
    </dgm:pt>
    <dgm:pt modelId="{E5CB12B4-5B32-5941-B393-0F8AD99861B8}" type="pres">
      <dgm:prSet presAssocID="{0B3CDC1E-FC99-B84B-9E58-2971FC7B9CC6}" presName="composite" presStyleCnt="0"/>
      <dgm:spPr/>
    </dgm:pt>
    <dgm:pt modelId="{CEA3C204-CC7B-4240-A22A-9A8F57B58618}" type="pres">
      <dgm:prSet presAssocID="{0B3CDC1E-FC99-B84B-9E58-2971FC7B9CC6}" presName="parentText" presStyleLbl="alignNode1" presStyleIdx="1" presStyleCnt="3">
        <dgm:presLayoutVars>
          <dgm:chMax val="1"/>
          <dgm:bulletEnabled val="1"/>
        </dgm:presLayoutVars>
      </dgm:prSet>
      <dgm:spPr/>
    </dgm:pt>
    <dgm:pt modelId="{95C943B2-1FCD-6E46-9112-5006CD71457F}" type="pres">
      <dgm:prSet presAssocID="{0B3CDC1E-FC99-B84B-9E58-2971FC7B9CC6}" presName="descendantText" presStyleLbl="alignAcc1" presStyleIdx="1" presStyleCnt="3">
        <dgm:presLayoutVars>
          <dgm:bulletEnabled val="1"/>
        </dgm:presLayoutVars>
      </dgm:prSet>
      <dgm:spPr/>
    </dgm:pt>
    <dgm:pt modelId="{CFB0B799-6400-AC49-A4E5-3016EAE42BA2}" type="pres">
      <dgm:prSet presAssocID="{9A1D93A8-E3ED-3445-83C4-5711D0EBCF42}" presName="sp" presStyleCnt="0"/>
      <dgm:spPr/>
    </dgm:pt>
    <dgm:pt modelId="{575E2B47-B0E0-7441-9273-3FA81E102EB4}" type="pres">
      <dgm:prSet presAssocID="{6069B99F-4DD4-4C45-96B6-FDDF92A764B7}" presName="composite" presStyleCnt="0"/>
      <dgm:spPr/>
    </dgm:pt>
    <dgm:pt modelId="{DC052EFC-7850-7B40-AE89-3577CE35EE06}" type="pres">
      <dgm:prSet presAssocID="{6069B99F-4DD4-4C45-96B6-FDDF92A764B7}" presName="parentText" presStyleLbl="alignNode1" presStyleIdx="2" presStyleCnt="3">
        <dgm:presLayoutVars>
          <dgm:chMax val="1"/>
          <dgm:bulletEnabled val="1"/>
        </dgm:presLayoutVars>
      </dgm:prSet>
      <dgm:spPr/>
    </dgm:pt>
    <dgm:pt modelId="{4E1A8E03-717E-9C43-B24F-AC7D02FA9ECF}" type="pres">
      <dgm:prSet presAssocID="{6069B99F-4DD4-4C45-96B6-FDDF92A764B7}" presName="descendantText" presStyleLbl="alignAcc1" presStyleIdx="2" presStyleCnt="3">
        <dgm:presLayoutVars>
          <dgm:bulletEnabled val="1"/>
        </dgm:presLayoutVars>
      </dgm:prSet>
      <dgm:spPr/>
    </dgm:pt>
  </dgm:ptLst>
  <dgm:cxnLst>
    <dgm:cxn modelId="{CDB14D00-D015-A646-BE2D-6654E92BF3EC}" srcId="{949809E4-8142-0440-9257-A8FFE95639A0}" destId="{4132739F-F371-7449-BBC3-385CA6EDE4FB}" srcOrd="0" destOrd="0" parTransId="{2B3285E3-CE19-D84A-A40B-8296192FF4EC}" sibTransId="{09FEF74E-0D48-BA4F-8E16-1F3C75EBFF8B}"/>
    <dgm:cxn modelId="{29CFFD11-2DEA-444A-9B10-460DAEE95E4F}" type="presOf" srcId="{0B5B8DBB-F5CC-6549-9341-5C938DF12C0F}" destId="{38A40761-AF45-1E45-9636-05B1E3342009}" srcOrd="0" destOrd="0" presId="urn:microsoft.com/office/officeart/2005/8/layout/chevron2"/>
    <dgm:cxn modelId="{0730F613-A30E-FB45-9EF5-50EEDB89E0A6}" srcId="{0B3CDC1E-FC99-B84B-9E58-2971FC7B9CC6}" destId="{B364888A-F8F7-D24B-8F98-0D54B5006E0D}" srcOrd="0" destOrd="0" parTransId="{9E3F22E9-8FF5-9140-A483-45CAFA95196B}" sibTransId="{E04D5102-ACEB-9940-A82A-268CA90267F2}"/>
    <dgm:cxn modelId="{72505B2E-6E6D-9546-85CA-32DC8D892628}" type="presOf" srcId="{6069B99F-4DD4-4C45-96B6-FDDF92A764B7}" destId="{DC052EFC-7850-7B40-AE89-3577CE35EE06}" srcOrd="0" destOrd="0" presId="urn:microsoft.com/office/officeart/2005/8/layout/chevron2"/>
    <dgm:cxn modelId="{7C423F38-6DAB-474E-855A-BF5C3708D18F}" type="presOf" srcId="{949809E4-8142-0440-9257-A8FFE95639A0}" destId="{B30FE058-72C5-8440-BFE8-E2CAD1E689C7}" srcOrd="0" destOrd="0" presId="urn:microsoft.com/office/officeart/2005/8/layout/chevron2"/>
    <dgm:cxn modelId="{4CB93943-9BC6-4140-B8A2-2D975CB54632}" type="presOf" srcId="{B364888A-F8F7-D24B-8F98-0D54B5006E0D}" destId="{95C943B2-1FCD-6E46-9112-5006CD71457F}" srcOrd="0" destOrd="0" presId="urn:microsoft.com/office/officeart/2005/8/layout/chevron2"/>
    <dgm:cxn modelId="{74C90957-4184-B740-8665-B2C742FA1C68}" srcId="{0B5B8DBB-F5CC-6549-9341-5C938DF12C0F}" destId="{0B3CDC1E-FC99-B84B-9E58-2971FC7B9CC6}" srcOrd="1" destOrd="0" parTransId="{C05D4485-88D9-AA4A-8387-CE3BD3FB28E9}" sibTransId="{9A1D93A8-E3ED-3445-83C4-5711D0EBCF42}"/>
    <dgm:cxn modelId="{37BA6770-6553-FE47-85FF-7A3D762F8C36}" type="presOf" srcId="{4C30F0D7-9750-A040-9B68-0679AC8529CC}" destId="{4E1A8E03-717E-9C43-B24F-AC7D02FA9ECF}" srcOrd="0" destOrd="0" presId="urn:microsoft.com/office/officeart/2005/8/layout/chevron2"/>
    <dgm:cxn modelId="{3D28C281-09A2-A240-8DB5-082464C68AB7}" type="presOf" srcId="{4132739F-F371-7449-BBC3-385CA6EDE4FB}" destId="{7BA5FB86-E004-A24D-83C1-6CA835E3DAE0}" srcOrd="0" destOrd="0" presId="urn:microsoft.com/office/officeart/2005/8/layout/chevron2"/>
    <dgm:cxn modelId="{733BD196-F268-064A-829A-A80AADED6A74}" type="presOf" srcId="{0B3CDC1E-FC99-B84B-9E58-2971FC7B9CC6}" destId="{CEA3C204-CC7B-4240-A22A-9A8F57B58618}" srcOrd="0" destOrd="0" presId="urn:microsoft.com/office/officeart/2005/8/layout/chevron2"/>
    <dgm:cxn modelId="{659C529F-D26E-4640-9F59-AC8D1F6D6A07}" srcId="{6069B99F-4DD4-4C45-96B6-FDDF92A764B7}" destId="{4C30F0D7-9750-A040-9B68-0679AC8529CC}" srcOrd="0" destOrd="0" parTransId="{4A4482F6-F7EE-2B46-B7A0-B024FB6145B3}" sibTransId="{AE60E64C-FAA8-3743-9BC0-A1721E779D83}"/>
    <dgm:cxn modelId="{F2B6D8C9-2026-7E40-AC3E-A2E0FE8DF06D}" srcId="{0B5B8DBB-F5CC-6549-9341-5C938DF12C0F}" destId="{6069B99F-4DD4-4C45-96B6-FDDF92A764B7}" srcOrd="2" destOrd="0" parTransId="{996EC4D9-3318-3E48-81C5-BB81FBBA150D}" sibTransId="{D462E3B0-C568-4643-A8CA-3FB0D4D4E5D4}"/>
    <dgm:cxn modelId="{20C7A0DC-3598-C44E-B803-6834E5A2074A}" srcId="{0B5B8DBB-F5CC-6549-9341-5C938DF12C0F}" destId="{949809E4-8142-0440-9257-A8FFE95639A0}" srcOrd="0" destOrd="0" parTransId="{15BE1928-6E24-6A45-B6B2-D565C84B5FB6}" sibTransId="{1D5CF196-AFFE-8B44-8355-8E357367EB56}"/>
    <dgm:cxn modelId="{90FECB47-8C45-ED43-997E-D37BAB728974}" type="presParOf" srcId="{38A40761-AF45-1E45-9636-05B1E3342009}" destId="{04F9DB82-0549-BE47-869C-42BDD09174D4}" srcOrd="0" destOrd="0" presId="urn:microsoft.com/office/officeart/2005/8/layout/chevron2"/>
    <dgm:cxn modelId="{0861146B-F160-FF43-AF4A-2F9B182E5A50}" type="presParOf" srcId="{04F9DB82-0549-BE47-869C-42BDD09174D4}" destId="{B30FE058-72C5-8440-BFE8-E2CAD1E689C7}" srcOrd="0" destOrd="0" presId="urn:microsoft.com/office/officeart/2005/8/layout/chevron2"/>
    <dgm:cxn modelId="{8F95C6BB-0A72-C74D-A02D-FD08163F9794}" type="presParOf" srcId="{04F9DB82-0549-BE47-869C-42BDD09174D4}" destId="{7BA5FB86-E004-A24D-83C1-6CA835E3DAE0}" srcOrd="1" destOrd="0" presId="urn:microsoft.com/office/officeart/2005/8/layout/chevron2"/>
    <dgm:cxn modelId="{B61B6A88-5A7A-1349-B713-52B45FC11D78}" type="presParOf" srcId="{38A40761-AF45-1E45-9636-05B1E3342009}" destId="{6F3FCDD5-1659-B942-91F6-007FCF6F1A95}" srcOrd="1" destOrd="0" presId="urn:microsoft.com/office/officeart/2005/8/layout/chevron2"/>
    <dgm:cxn modelId="{1C966110-E276-1044-B2ED-FAB4141D6F74}" type="presParOf" srcId="{38A40761-AF45-1E45-9636-05B1E3342009}" destId="{E5CB12B4-5B32-5941-B393-0F8AD99861B8}" srcOrd="2" destOrd="0" presId="urn:microsoft.com/office/officeart/2005/8/layout/chevron2"/>
    <dgm:cxn modelId="{913651C0-0F05-5A49-AEC8-D5636E444F1C}" type="presParOf" srcId="{E5CB12B4-5B32-5941-B393-0F8AD99861B8}" destId="{CEA3C204-CC7B-4240-A22A-9A8F57B58618}" srcOrd="0" destOrd="0" presId="urn:microsoft.com/office/officeart/2005/8/layout/chevron2"/>
    <dgm:cxn modelId="{020FB491-3269-9247-B962-7F16D239FDFD}" type="presParOf" srcId="{E5CB12B4-5B32-5941-B393-0F8AD99861B8}" destId="{95C943B2-1FCD-6E46-9112-5006CD71457F}" srcOrd="1" destOrd="0" presId="urn:microsoft.com/office/officeart/2005/8/layout/chevron2"/>
    <dgm:cxn modelId="{EC9C7ECE-18E3-DA42-B340-B74018C0F5D5}" type="presParOf" srcId="{38A40761-AF45-1E45-9636-05B1E3342009}" destId="{CFB0B799-6400-AC49-A4E5-3016EAE42BA2}" srcOrd="3" destOrd="0" presId="urn:microsoft.com/office/officeart/2005/8/layout/chevron2"/>
    <dgm:cxn modelId="{88EAC6E4-8374-0F4C-91AE-DE269562439B}" type="presParOf" srcId="{38A40761-AF45-1E45-9636-05B1E3342009}" destId="{575E2B47-B0E0-7441-9273-3FA81E102EB4}" srcOrd="4" destOrd="0" presId="urn:microsoft.com/office/officeart/2005/8/layout/chevron2"/>
    <dgm:cxn modelId="{2B629F24-1444-2045-B34C-F84A6EDF6CA6}" type="presParOf" srcId="{575E2B47-B0E0-7441-9273-3FA81E102EB4}" destId="{DC052EFC-7850-7B40-AE89-3577CE35EE06}" srcOrd="0" destOrd="0" presId="urn:microsoft.com/office/officeart/2005/8/layout/chevron2"/>
    <dgm:cxn modelId="{D99B4868-FCBB-614A-8CDC-F447BD4D020B}" type="presParOf" srcId="{575E2B47-B0E0-7441-9273-3FA81E102EB4}" destId="{4E1A8E03-717E-9C43-B24F-AC7D02FA9EC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B5B8DBB-F5CC-6549-9341-5C938DF12C0F}" type="doc">
      <dgm:prSet loTypeId="urn:microsoft.com/office/officeart/2005/8/layout/chevron2" loCatId="" qsTypeId="urn:microsoft.com/office/officeart/2005/8/quickstyle/simple1" qsCatId="simple" csTypeId="urn:microsoft.com/office/officeart/2005/8/colors/accent1_1" csCatId="accent1" phldr="1"/>
      <dgm:spPr/>
      <dgm:t>
        <a:bodyPr/>
        <a:lstStyle/>
        <a:p>
          <a:endParaRPr kumimoji="1" lang="ja-JP" altLang="en-US"/>
        </a:p>
      </dgm:t>
    </dgm:pt>
    <dgm:pt modelId="{949809E4-8142-0440-9257-A8FFE95639A0}">
      <dgm:prSet phldrT="[テキスト]" custT="1"/>
      <dgm:spPr>
        <a:solidFill>
          <a:srgbClr val="4472C4">
            <a:lumMod val="20000"/>
            <a:lumOff val="80000"/>
          </a:srgbClr>
        </a:solidFill>
        <a:ln w="12700" cap="flat" cmpd="sng" algn="ctr">
          <a:solidFill>
            <a:srgbClr val="4472C4">
              <a:shade val="80000"/>
              <a:hueOff val="0"/>
              <a:satOff val="0"/>
              <a:lumOff val="0"/>
              <a:alphaOff val="0"/>
            </a:srgbClr>
          </a:solidFill>
          <a:prstDash val="solid"/>
          <a:miter lim="800000"/>
        </a:ln>
        <a:effectLst/>
      </dgm:spPr>
      <dgm:t>
        <a:bodyPr spcFirstLastPara="0" vert="horz" wrap="square" lIns="15875" tIns="15875" rIns="15875" bIns="15875" numCol="1" spcCol="1270" anchor="ctr" anchorCtr="0"/>
        <a:lstStyle/>
        <a:p>
          <a:pPr marL="0" lvl="0" indent="0" algn="ctr" defTabSz="1111250">
            <a:lnSpc>
              <a:spcPct val="90000"/>
            </a:lnSpc>
            <a:spcBef>
              <a:spcPct val="0"/>
            </a:spcBef>
            <a:spcAft>
              <a:spcPct val="35000"/>
            </a:spcAft>
            <a:buNone/>
          </a:pPr>
          <a:r>
            <a:rPr kumimoji="1" lang="en-US" altLang="ja-JP" sz="2500" kern="1200" dirty="0">
              <a:solidFill>
                <a:prstClr val="black">
                  <a:hueOff val="0"/>
                  <a:satOff val="0"/>
                  <a:lumOff val="0"/>
                  <a:alphaOff val="0"/>
                </a:prstClr>
              </a:solidFill>
              <a:latin typeface="游ゴシック" panose="020F0502020204030204"/>
              <a:ea typeface="游ゴシック" panose="020B0400000000000000" pitchFamily="34" charset="-128"/>
              <a:cs typeface="+mn-cs"/>
            </a:rPr>
            <a:t>~</a:t>
          </a:r>
          <a:r>
            <a:rPr kumimoji="1" lang="en-US" altLang="ja-JP" sz="2400" kern="1200" dirty="0">
              <a:solidFill>
                <a:prstClr val="black">
                  <a:hueOff val="0"/>
                  <a:satOff val="0"/>
                  <a:lumOff val="0"/>
                  <a:alphaOff val="0"/>
                </a:prstClr>
              </a:solidFill>
              <a:latin typeface="游ゴシック" panose="020F0502020204030204"/>
              <a:ea typeface="游ゴシック" panose="020B0400000000000000" pitchFamily="34" charset="-128"/>
              <a:cs typeface="+mn-cs"/>
            </a:rPr>
            <a:t>14:30</a:t>
          </a:r>
          <a:endParaRPr kumimoji="1" lang="ja-JP" altLang="en-US" sz="2400" kern="1200">
            <a:solidFill>
              <a:prstClr val="black">
                <a:hueOff val="0"/>
                <a:satOff val="0"/>
                <a:lumOff val="0"/>
                <a:alphaOff val="0"/>
              </a:prstClr>
            </a:solidFill>
            <a:latin typeface="游ゴシック" panose="020F0502020204030204"/>
            <a:ea typeface="游ゴシック" panose="020B0400000000000000" pitchFamily="34" charset="-128"/>
            <a:cs typeface="+mn-cs"/>
          </a:endParaRPr>
        </a:p>
      </dgm:t>
    </dgm:pt>
    <dgm:pt modelId="{15BE1928-6E24-6A45-B6B2-D565C84B5FB6}" type="parTrans" cxnId="{20C7A0DC-3598-C44E-B803-6834E5A2074A}">
      <dgm:prSet/>
      <dgm:spPr/>
      <dgm:t>
        <a:bodyPr/>
        <a:lstStyle/>
        <a:p>
          <a:endParaRPr kumimoji="1" lang="ja-JP" altLang="en-US"/>
        </a:p>
      </dgm:t>
    </dgm:pt>
    <dgm:pt modelId="{1D5CF196-AFFE-8B44-8355-8E357367EB56}" type="sibTrans" cxnId="{20C7A0DC-3598-C44E-B803-6834E5A2074A}">
      <dgm:prSet/>
      <dgm:spPr/>
      <dgm:t>
        <a:bodyPr/>
        <a:lstStyle/>
        <a:p>
          <a:endParaRPr kumimoji="1" lang="ja-JP" altLang="en-US"/>
        </a:p>
      </dgm:t>
    </dgm:pt>
    <dgm:pt modelId="{4132739F-F371-7449-BBC3-385CA6EDE4FB}">
      <dgm:prSet phldrT="[テキスト]" custT="1"/>
      <dgm:spPr>
        <a:solidFill>
          <a:srgbClr val="4472C4">
            <a:lumMod val="60000"/>
            <a:lumOff val="40000"/>
            <a:alpha val="90000"/>
          </a:srgbClr>
        </a:solidFill>
        <a:ln w="12700" cap="flat" cmpd="sng" algn="ctr">
          <a:solidFill>
            <a:srgbClr val="4472C4">
              <a:hueOff val="0"/>
              <a:satOff val="0"/>
              <a:lumOff val="0"/>
              <a:alphaOff val="0"/>
            </a:srgbClr>
          </a:solidFill>
          <a:prstDash val="solid"/>
          <a:miter lim="800000"/>
        </a:ln>
        <a:effectLst/>
      </dgm:spPr>
      <dgm:t>
        <a:bodyPr spcFirstLastPara="0" vert="horz" wrap="square" lIns="348488" tIns="31115" rIns="31115" bIns="31115" numCol="1" spcCol="1270" anchor="ctr" anchorCtr="0"/>
        <a:lstStyle/>
        <a:p>
          <a:pPr marL="285750" lvl="1" indent="-285750" algn="l" defTabSz="2178050">
            <a:lnSpc>
              <a:spcPct val="90000"/>
            </a:lnSpc>
            <a:spcBef>
              <a:spcPct val="0"/>
            </a:spcBef>
            <a:spcAft>
              <a:spcPct val="15000"/>
            </a:spcAft>
            <a:buChar char="•"/>
          </a:pPr>
          <a:r>
            <a:rPr kumimoji="1" lang="en-US" altLang="ja-JP" sz="4700" kern="1200" dirty="0" err="1">
              <a:solidFill>
                <a:prstClr val="black">
                  <a:hueOff val="0"/>
                  <a:satOff val="0"/>
                  <a:lumOff val="0"/>
                  <a:alphaOff val="0"/>
                </a:prstClr>
              </a:solidFill>
              <a:latin typeface="游ゴシック" panose="020F0502020204030204"/>
              <a:ea typeface="游ゴシック" panose="020B0400000000000000" pitchFamily="34" charset="-128"/>
              <a:cs typeface="+mn-cs"/>
            </a:rPr>
            <a:t>ARKit</a:t>
          </a:r>
          <a:r>
            <a:rPr kumimoji="1" lang="ja-JP" altLang="en-US" sz="4700" kern="1200">
              <a:solidFill>
                <a:prstClr val="black">
                  <a:hueOff val="0"/>
                  <a:satOff val="0"/>
                  <a:lumOff val="0"/>
                  <a:alphaOff val="0"/>
                </a:prstClr>
              </a:solidFill>
              <a:latin typeface="游ゴシック" panose="020F0502020204030204"/>
              <a:ea typeface="游ゴシック" panose="020B0400000000000000" pitchFamily="34" charset="-128"/>
              <a:cs typeface="+mn-cs"/>
            </a:rPr>
            <a:t>とは</a:t>
          </a:r>
        </a:p>
      </dgm:t>
    </dgm:pt>
    <dgm:pt modelId="{2B3285E3-CE19-D84A-A40B-8296192FF4EC}" type="parTrans" cxnId="{CDB14D00-D015-A646-BE2D-6654E92BF3EC}">
      <dgm:prSet/>
      <dgm:spPr/>
      <dgm:t>
        <a:bodyPr/>
        <a:lstStyle/>
        <a:p>
          <a:endParaRPr kumimoji="1" lang="ja-JP" altLang="en-US"/>
        </a:p>
      </dgm:t>
    </dgm:pt>
    <dgm:pt modelId="{09FEF74E-0D48-BA4F-8E16-1F3C75EBFF8B}" type="sibTrans" cxnId="{CDB14D00-D015-A646-BE2D-6654E92BF3EC}">
      <dgm:prSet/>
      <dgm:spPr/>
      <dgm:t>
        <a:bodyPr/>
        <a:lstStyle/>
        <a:p>
          <a:endParaRPr kumimoji="1" lang="ja-JP" altLang="en-US"/>
        </a:p>
      </dgm:t>
    </dgm:pt>
    <dgm:pt modelId="{0B3CDC1E-FC99-B84B-9E58-2971FC7B9CC6}">
      <dgm:prSet phldrT="[テキスト]"/>
      <dgm:spPr/>
      <dgm:t>
        <a:bodyPr/>
        <a:lstStyle/>
        <a:p>
          <a:r>
            <a:rPr kumimoji="1" lang="en-US" altLang="ja-JP" dirty="0"/>
            <a:t>~14:40</a:t>
          </a:r>
          <a:endParaRPr kumimoji="1" lang="ja-JP" altLang="en-US"/>
        </a:p>
      </dgm:t>
    </dgm:pt>
    <dgm:pt modelId="{C05D4485-88D9-AA4A-8387-CE3BD3FB28E9}" type="parTrans" cxnId="{74C90957-4184-B740-8665-B2C742FA1C68}">
      <dgm:prSet/>
      <dgm:spPr/>
      <dgm:t>
        <a:bodyPr/>
        <a:lstStyle/>
        <a:p>
          <a:endParaRPr kumimoji="1" lang="ja-JP" altLang="en-US"/>
        </a:p>
      </dgm:t>
    </dgm:pt>
    <dgm:pt modelId="{9A1D93A8-E3ED-3445-83C4-5711D0EBCF42}" type="sibTrans" cxnId="{74C90957-4184-B740-8665-B2C742FA1C68}">
      <dgm:prSet/>
      <dgm:spPr/>
      <dgm:t>
        <a:bodyPr/>
        <a:lstStyle/>
        <a:p>
          <a:endParaRPr kumimoji="1" lang="ja-JP" altLang="en-US"/>
        </a:p>
      </dgm:t>
    </dgm:pt>
    <dgm:pt modelId="{B364888A-F8F7-D24B-8F98-0D54B5006E0D}">
      <dgm:prSet phldrT="[テキスト]"/>
      <dgm:spPr/>
      <dgm:t>
        <a:bodyPr/>
        <a:lstStyle/>
        <a:p>
          <a:r>
            <a:rPr lang="en-US" altLang="ja-JP" b="0" i="0" dirty="0"/>
            <a:t>1.0</a:t>
          </a:r>
          <a:r>
            <a:rPr lang="ja-JP" altLang="en-US" b="0" i="0"/>
            <a:t>：水平面の認識</a:t>
          </a:r>
          <a:endParaRPr kumimoji="1" lang="ja-JP" altLang="en-US"/>
        </a:p>
      </dgm:t>
    </dgm:pt>
    <dgm:pt modelId="{9E3F22E9-8FF5-9140-A483-45CAFA95196B}" type="parTrans" cxnId="{0730F613-A30E-FB45-9EF5-50EEDB89E0A6}">
      <dgm:prSet/>
      <dgm:spPr/>
      <dgm:t>
        <a:bodyPr/>
        <a:lstStyle/>
        <a:p>
          <a:endParaRPr kumimoji="1" lang="ja-JP" altLang="en-US"/>
        </a:p>
      </dgm:t>
    </dgm:pt>
    <dgm:pt modelId="{E04D5102-ACEB-9940-A82A-268CA90267F2}" type="sibTrans" cxnId="{0730F613-A30E-FB45-9EF5-50EEDB89E0A6}">
      <dgm:prSet/>
      <dgm:spPr/>
      <dgm:t>
        <a:bodyPr/>
        <a:lstStyle/>
        <a:p>
          <a:endParaRPr kumimoji="1" lang="ja-JP" altLang="en-US"/>
        </a:p>
      </dgm:t>
    </dgm:pt>
    <dgm:pt modelId="{6069B99F-4DD4-4C45-96B6-FDDF92A764B7}">
      <dgm:prSet phldrT="[テキスト]"/>
      <dgm:spPr/>
      <dgm:t>
        <a:bodyPr/>
        <a:lstStyle/>
        <a:p>
          <a:r>
            <a:rPr kumimoji="1" lang="en-US" altLang="ja-JP" dirty="0"/>
            <a:t>~14:50</a:t>
          </a:r>
          <a:endParaRPr kumimoji="1" lang="ja-JP" altLang="en-US"/>
        </a:p>
      </dgm:t>
    </dgm:pt>
    <dgm:pt modelId="{996EC4D9-3318-3E48-81C5-BB81FBBA150D}" type="parTrans" cxnId="{F2B6D8C9-2026-7E40-AC3E-A2E0FE8DF06D}">
      <dgm:prSet/>
      <dgm:spPr/>
      <dgm:t>
        <a:bodyPr/>
        <a:lstStyle/>
        <a:p>
          <a:endParaRPr kumimoji="1" lang="ja-JP" altLang="en-US"/>
        </a:p>
      </dgm:t>
    </dgm:pt>
    <dgm:pt modelId="{D462E3B0-C568-4643-A8CA-3FB0D4D4E5D4}" type="sibTrans" cxnId="{F2B6D8C9-2026-7E40-AC3E-A2E0FE8DF06D}">
      <dgm:prSet/>
      <dgm:spPr/>
      <dgm:t>
        <a:bodyPr/>
        <a:lstStyle/>
        <a:p>
          <a:endParaRPr kumimoji="1" lang="ja-JP" altLang="en-US"/>
        </a:p>
      </dgm:t>
    </dgm:pt>
    <dgm:pt modelId="{4C30F0D7-9750-A040-9B68-0679AC8529CC}">
      <dgm:prSet phldrT="[テキスト]"/>
      <dgm:spPr/>
      <dgm:t>
        <a:bodyPr/>
        <a:lstStyle/>
        <a:p>
          <a:r>
            <a:rPr lang="en-US" altLang="ja-JP" b="0" i="0" dirty="0"/>
            <a:t>1.5</a:t>
          </a:r>
          <a:r>
            <a:rPr lang="ja-JP" altLang="en-US" b="0" i="0"/>
            <a:t>：垂直面、画像の認識</a:t>
          </a:r>
          <a:endParaRPr kumimoji="1" lang="ja-JP" altLang="en-US"/>
        </a:p>
      </dgm:t>
    </dgm:pt>
    <dgm:pt modelId="{4A4482F6-F7EE-2B46-B7A0-B024FB6145B3}" type="parTrans" cxnId="{659C529F-D26E-4640-9F59-AC8D1F6D6A07}">
      <dgm:prSet/>
      <dgm:spPr/>
      <dgm:t>
        <a:bodyPr/>
        <a:lstStyle/>
        <a:p>
          <a:endParaRPr kumimoji="1" lang="ja-JP" altLang="en-US"/>
        </a:p>
      </dgm:t>
    </dgm:pt>
    <dgm:pt modelId="{AE60E64C-FAA8-3743-9BC0-A1721E779D83}" type="sibTrans" cxnId="{659C529F-D26E-4640-9F59-AC8D1F6D6A07}">
      <dgm:prSet/>
      <dgm:spPr/>
      <dgm:t>
        <a:bodyPr/>
        <a:lstStyle/>
        <a:p>
          <a:endParaRPr kumimoji="1" lang="ja-JP" altLang="en-US"/>
        </a:p>
      </dgm:t>
    </dgm:pt>
    <dgm:pt modelId="{38A40761-AF45-1E45-9636-05B1E3342009}" type="pres">
      <dgm:prSet presAssocID="{0B5B8DBB-F5CC-6549-9341-5C938DF12C0F}" presName="linearFlow" presStyleCnt="0">
        <dgm:presLayoutVars>
          <dgm:dir/>
          <dgm:animLvl val="lvl"/>
          <dgm:resizeHandles val="exact"/>
        </dgm:presLayoutVars>
      </dgm:prSet>
      <dgm:spPr/>
    </dgm:pt>
    <dgm:pt modelId="{04F9DB82-0549-BE47-869C-42BDD09174D4}" type="pres">
      <dgm:prSet presAssocID="{949809E4-8142-0440-9257-A8FFE95639A0}" presName="composite" presStyleCnt="0"/>
      <dgm:spPr/>
    </dgm:pt>
    <dgm:pt modelId="{B30FE058-72C5-8440-BFE8-E2CAD1E689C7}" type="pres">
      <dgm:prSet presAssocID="{949809E4-8142-0440-9257-A8FFE95639A0}" presName="parentText" presStyleLbl="alignNode1" presStyleIdx="0" presStyleCnt="3">
        <dgm:presLayoutVars>
          <dgm:chMax val="1"/>
          <dgm:bulletEnabled val="1"/>
        </dgm:presLayoutVars>
      </dgm:prSet>
      <dgm:spPr>
        <a:xfrm rot="5400000">
          <a:off x="-255882" y="257061"/>
          <a:ext cx="1705882" cy="1194117"/>
        </a:xfrm>
        <a:prstGeom prst="chevron">
          <a:avLst/>
        </a:prstGeom>
      </dgm:spPr>
    </dgm:pt>
    <dgm:pt modelId="{7BA5FB86-E004-A24D-83C1-6CA835E3DAE0}" type="pres">
      <dgm:prSet presAssocID="{949809E4-8142-0440-9257-A8FFE95639A0}" presName="descendantText" presStyleLbl="alignAcc1" presStyleIdx="0" presStyleCnt="3">
        <dgm:presLayoutVars>
          <dgm:bulletEnabled val="1"/>
        </dgm:presLayoutVars>
      </dgm:prSet>
      <dgm:spPr>
        <a:xfrm rot="5400000">
          <a:off x="5327942" y="-4131500"/>
          <a:ext cx="1108323" cy="9378304"/>
        </a:xfrm>
        <a:prstGeom prst="round2SameRect">
          <a:avLst/>
        </a:prstGeom>
      </dgm:spPr>
    </dgm:pt>
    <dgm:pt modelId="{6F3FCDD5-1659-B942-91F6-007FCF6F1A95}" type="pres">
      <dgm:prSet presAssocID="{1D5CF196-AFFE-8B44-8355-8E357367EB56}" presName="sp" presStyleCnt="0"/>
      <dgm:spPr/>
    </dgm:pt>
    <dgm:pt modelId="{E5CB12B4-5B32-5941-B393-0F8AD99861B8}" type="pres">
      <dgm:prSet presAssocID="{0B3CDC1E-FC99-B84B-9E58-2971FC7B9CC6}" presName="composite" presStyleCnt="0"/>
      <dgm:spPr/>
    </dgm:pt>
    <dgm:pt modelId="{CEA3C204-CC7B-4240-A22A-9A8F57B58618}" type="pres">
      <dgm:prSet presAssocID="{0B3CDC1E-FC99-B84B-9E58-2971FC7B9CC6}" presName="parentText" presStyleLbl="alignNode1" presStyleIdx="1" presStyleCnt="3">
        <dgm:presLayoutVars>
          <dgm:chMax val="1"/>
          <dgm:bulletEnabled val="1"/>
        </dgm:presLayoutVars>
      </dgm:prSet>
      <dgm:spPr/>
    </dgm:pt>
    <dgm:pt modelId="{95C943B2-1FCD-6E46-9112-5006CD71457F}" type="pres">
      <dgm:prSet presAssocID="{0B3CDC1E-FC99-B84B-9E58-2971FC7B9CC6}" presName="descendantText" presStyleLbl="alignAcc1" presStyleIdx="1" presStyleCnt="3">
        <dgm:presLayoutVars>
          <dgm:bulletEnabled val="1"/>
        </dgm:presLayoutVars>
      </dgm:prSet>
      <dgm:spPr/>
    </dgm:pt>
    <dgm:pt modelId="{CFB0B799-6400-AC49-A4E5-3016EAE42BA2}" type="pres">
      <dgm:prSet presAssocID="{9A1D93A8-E3ED-3445-83C4-5711D0EBCF42}" presName="sp" presStyleCnt="0"/>
      <dgm:spPr/>
    </dgm:pt>
    <dgm:pt modelId="{575E2B47-B0E0-7441-9273-3FA81E102EB4}" type="pres">
      <dgm:prSet presAssocID="{6069B99F-4DD4-4C45-96B6-FDDF92A764B7}" presName="composite" presStyleCnt="0"/>
      <dgm:spPr/>
    </dgm:pt>
    <dgm:pt modelId="{DC052EFC-7850-7B40-AE89-3577CE35EE06}" type="pres">
      <dgm:prSet presAssocID="{6069B99F-4DD4-4C45-96B6-FDDF92A764B7}" presName="parentText" presStyleLbl="alignNode1" presStyleIdx="2" presStyleCnt="3">
        <dgm:presLayoutVars>
          <dgm:chMax val="1"/>
          <dgm:bulletEnabled val="1"/>
        </dgm:presLayoutVars>
      </dgm:prSet>
      <dgm:spPr/>
    </dgm:pt>
    <dgm:pt modelId="{4E1A8E03-717E-9C43-B24F-AC7D02FA9ECF}" type="pres">
      <dgm:prSet presAssocID="{6069B99F-4DD4-4C45-96B6-FDDF92A764B7}" presName="descendantText" presStyleLbl="alignAcc1" presStyleIdx="2" presStyleCnt="3">
        <dgm:presLayoutVars>
          <dgm:bulletEnabled val="1"/>
        </dgm:presLayoutVars>
      </dgm:prSet>
      <dgm:spPr/>
    </dgm:pt>
  </dgm:ptLst>
  <dgm:cxnLst>
    <dgm:cxn modelId="{CDB14D00-D015-A646-BE2D-6654E92BF3EC}" srcId="{949809E4-8142-0440-9257-A8FFE95639A0}" destId="{4132739F-F371-7449-BBC3-385CA6EDE4FB}" srcOrd="0" destOrd="0" parTransId="{2B3285E3-CE19-D84A-A40B-8296192FF4EC}" sibTransId="{09FEF74E-0D48-BA4F-8E16-1F3C75EBFF8B}"/>
    <dgm:cxn modelId="{29CFFD11-2DEA-444A-9B10-460DAEE95E4F}" type="presOf" srcId="{0B5B8DBB-F5CC-6549-9341-5C938DF12C0F}" destId="{38A40761-AF45-1E45-9636-05B1E3342009}" srcOrd="0" destOrd="0" presId="urn:microsoft.com/office/officeart/2005/8/layout/chevron2"/>
    <dgm:cxn modelId="{0730F613-A30E-FB45-9EF5-50EEDB89E0A6}" srcId="{0B3CDC1E-FC99-B84B-9E58-2971FC7B9CC6}" destId="{B364888A-F8F7-D24B-8F98-0D54B5006E0D}" srcOrd="0" destOrd="0" parTransId="{9E3F22E9-8FF5-9140-A483-45CAFA95196B}" sibTransId="{E04D5102-ACEB-9940-A82A-268CA90267F2}"/>
    <dgm:cxn modelId="{72505B2E-6E6D-9546-85CA-32DC8D892628}" type="presOf" srcId="{6069B99F-4DD4-4C45-96B6-FDDF92A764B7}" destId="{DC052EFC-7850-7B40-AE89-3577CE35EE06}" srcOrd="0" destOrd="0" presId="urn:microsoft.com/office/officeart/2005/8/layout/chevron2"/>
    <dgm:cxn modelId="{7C423F38-6DAB-474E-855A-BF5C3708D18F}" type="presOf" srcId="{949809E4-8142-0440-9257-A8FFE95639A0}" destId="{B30FE058-72C5-8440-BFE8-E2CAD1E689C7}" srcOrd="0" destOrd="0" presId="urn:microsoft.com/office/officeart/2005/8/layout/chevron2"/>
    <dgm:cxn modelId="{4CB93943-9BC6-4140-B8A2-2D975CB54632}" type="presOf" srcId="{B364888A-F8F7-D24B-8F98-0D54B5006E0D}" destId="{95C943B2-1FCD-6E46-9112-5006CD71457F}" srcOrd="0" destOrd="0" presId="urn:microsoft.com/office/officeart/2005/8/layout/chevron2"/>
    <dgm:cxn modelId="{74C90957-4184-B740-8665-B2C742FA1C68}" srcId="{0B5B8DBB-F5CC-6549-9341-5C938DF12C0F}" destId="{0B3CDC1E-FC99-B84B-9E58-2971FC7B9CC6}" srcOrd="1" destOrd="0" parTransId="{C05D4485-88D9-AA4A-8387-CE3BD3FB28E9}" sibTransId="{9A1D93A8-E3ED-3445-83C4-5711D0EBCF42}"/>
    <dgm:cxn modelId="{37BA6770-6553-FE47-85FF-7A3D762F8C36}" type="presOf" srcId="{4C30F0D7-9750-A040-9B68-0679AC8529CC}" destId="{4E1A8E03-717E-9C43-B24F-AC7D02FA9ECF}" srcOrd="0" destOrd="0" presId="urn:microsoft.com/office/officeart/2005/8/layout/chevron2"/>
    <dgm:cxn modelId="{3D28C281-09A2-A240-8DB5-082464C68AB7}" type="presOf" srcId="{4132739F-F371-7449-BBC3-385CA6EDE4FB}" destId="{7BA5FB86-E004-A24D-83C1-6CA835E3DAE0}" srcOrd="0" destOrd="0" presId="urn:microsoft.com/office/officeart/2005/8/layout/chevron2"/>
    <dgm:cxn modelId="{733BD196-F268-064A-829A-A80AADED6A74}" type="presOf" srcId="{0B3CDC1E-FC99-B84B-9E58-2971FC7B9CC6}" destId="{CEA3C204-CC7B-4240-A22A-9A8F57B58618}" srcOrd="0" destOrd="0" presId="urn:microsoft.com/office/officeart/2005/8/layout/chevron2"/>
    <dgm:cxn modelId="{659C529F-D26E-4640-9F59-AC8D1F6D6A07}" srcId="{6069B99F-4DD4-4C45-96B6-FDDF92A764B7}" destId="{4C30F0D7-9750-A040-9B68-0679AC8529CC}" srcOrd="0" destOrd="0" parTransId="{4A4482F6-F7EE-2B46-B7A0-B024FB6145B3}" sibTransId="{AE60E64C-FAA8-3743-9BC0-A1721E779D83}"/>
    <dgm:cxn modelId="{F2B6D8C9-2026-7E40-AC3E-A2E0FE8DF06D}" srcId="{0B5B8DBB-F5CC-6549-9341-5C938DF12C0F}" destId="{6069B99F-4DD4-4C45-96B6-FDDF92A764B7}" srcOrd="2" destOrd="0" parTransId="{996EC4D9-3318-3E48-81C5-BB81FBBA150D}" sibTransId="{D462E3B0-C568-4643-A8CA-3FB0D4D4E5D4}"/>
    <dgm:cxn modelId="{20C7A0DC-3598-C44E-B803-6834E5A2074A}" srcId="{0B5B8DBB-F5CC-6549-9341-5C938DF12C0F}" destId="{949809E4-8142-0440-9257-A8FFE95639A0}" srcOrd="0" destOrd="0" parTransId="{15BE1928-6E24-6A45-B6B2-D565C84B5FB6}" sibTransId="{1D5CF196-AFFE-8B44-8355-8E357367EB56}"/>
    <dgm:cxn modelId="{90FECB47-8C45-ED43-997E-D37BAB728974}" type="presParOf" srcId="{38A40761-AF45-1E45-9636-05B1E3342009}" destId="{04F9DB82-0549-BE47-869C-42BDD09174D4}" srcOrd="0" destOrd="0" presId="urn:microsoft.com/office/officeart/2005/8/layout/chevron2"/>
    <dgm:cxn modelId="{0861146B-F160-FF43-AF4A-2F9B182E5A50}" type="presParOf" srcId="{04F9DB82-0549-BE47-869C-42BDD09174D4}" destId="{B30FE058-72C5-8440-BFE8-E2CAD1E689C7}" srcOrd="0" destOrd="0" presId="urn:microsoft.com/office/officeart/2005/8/layout/chevron2"/>
    <dgm:cxn modelId="{8F95C6BB-0A72-C74D-A02D-FD08163F9794}" type="presParOf" srcId="{04F9DB82-0549-BE47-869C-42BDD09174D4}" destId="{7BA5FB86-E004-A24D-83C1-6CA835E3DAE0}" srcOrd="1" destOrd="0" presId="urn:microsoft.com/office/officeart/2005/8/layout/chevron2"/>
    <dgm:cxn modelId="{B61B6A88-5A7A-1349-B713-52B45FC11D78}" type="presParOf" srcId="{38A40761-AF45-1E45-9636-05B1E3342009}" destId="{6F3FCDD5-1659-B942-91F6-007FCF6F1A95}" srcOrd="1" destOrd="0" presId="urn:microsoft.com/office/officeart/2005/8/layout/chevron2"/>
    <dgm:cxn modelId="{1C966110-E276-1044-B2ED-FAB4141D6F74}" type="presParOf" srcId="{38A40761-AF45-1E45-9636-05B1E3342009}" destId="{E5CB12B4-5B32-5941-B393-0F8AD99861B8}" srcOrd="2" destOrd="0" presId="urn:microsoft.com/office/officeart/2005/8/layout/chevron2"/>
    <dgm:cxn modelId="{913651C0-0F05-5A49-AEC8-D5636E444F1C}" type="presParOf" srcId="{E5CB12B4-5B32-5941-B393-0F8AD99861B8}" destId="{CEA3C204-CC7B-4240-A22A-9A8F57B58618}" srcOrd="0" destOrd="0" presId="urn:microsoft.com/office/officeart/2005/8/layout/chevron2"/>
    <dgm:cxn modelId="{020FB491-3269-9247-B962-7F16D239FDFD}" type="presParOf" srcId="{E5CB12B4-5B32-5941-B393-0F8AD99861B8}" destId="{95C943B2-1FCD-6E46-9112-5006CD71457F}" srcOrd="1" destOrd="0" presId="urn:microsoft.com/office/officeart/2005/8/layout/chevron2"/>
    <dgm:cxn modelId="{EC9C7ECE-18E3-DA42-B340-B74018C0F5D5}" type="presParOf" srcId="{38A40761-AF45-1E45-9636-05B1E3342009}" destId="{CFB0B799-6400-AC49-A4E5-3016EAE42BA2}" srcOrd="3" destOrd="0" presId="urn:microsoft.com/office/officeart/2005/8/layout/chevron2"/>
    <dgm:cxn modelId="{88EAC6E4-8374-0F4C-91AE-DE269562439B}" type="presParOf" srcId="{38A40761-AF45-1E45-9636-05B1E3342009}" destId="{575E2B47-B0E0-7441-9273-3FA81E102EB4}" srcOrd="4" destOrd="0" presId="urn:microsoft.com/office/officeart/2005/8/layout/chevron2"/>
    <dgm:cxn modelId="{2B629F24-1444-2045-B34C-F84A6EDF6CA6}" type="presParOf" srcId="{575E2B47-B0E0-7441-9273-3FA81E102EB4}" destId="{DC052EFC-7850-7B40-AE89-3577CE35EE06}" srcOrd="0" destOrd="0" presId="urn:microsoft.com/office/officeart/2005/8/layout/chevron2"/>
    <dgm:cxn modelId="{D99B4868-FCBB-614A-8CDC-F447BD4D020B}" type="presParOf" srcId="{575E2B47-B0E0-7441-9273-3FA81E102EB4}" destId="{4E1A8E03-717E-9C43-B24F-AC7D02FA9EC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B5B8DBB-F5CC-6549-9341-5C938DF12C0F}" type="doc">
      <dgm:prSet loTypeId="urn:microsoft.com/office/officeart/2005/8/layout/chevron2" loCatId="" qsTypeId="urn:microsoft.com/office/officeart/2005/8/quickstyle/simple1" qsCatId="simple" csTypeId="urn:microsoft.com/office/officeart/2005/8/colors/accent1_1" csCatId="accent1" phldr="1"/>
      <dgm:spPr/>
      <dgm:t>
        <a:bodyPr/>
        <a:lstStyle/>
        <a:p>
          <a:endParaRPr kumimoji="1" lang="ja-JP" altLang="en-US"/>
        </a:p>
      </dgm:t>
    </dgm:pt>
    <dgm:pt modelId="{949809E4-8142-0440-9257-A8FFE95639A0}">
      <dgm:prSet phldrT="[テキスト]"/>
      <dgm:spPr/>
      <dgm:t>
        <a:bodyPr/>
        <a:lstStyle/>
        <a:p>
          <a:r>
            <a:rPr kumimoji="1" lang="en-US" altLang="ja-JP" dirty="0"/>
            <a:t>~14:30</a:t>
          </a:r>
          <a:endParaRPr kumimoji="1" lang="ja-JP" altLang="en-US"/>
        </a:p>
      </dgm:t>
    </dgm:pt>
    <dgm:pt modelId="{15BE1928-6E24-6A45-B6B2-D565C84B5FB6}" type="parTrans" cxnId="{20C7A0DC-3598-C44E-B803-6834E5A2074A}">
      <dgm:prSet/>
      <dgm:spPr/>
      <dgm:t>
        <a:bodyPr/>
        <a:lstStyle/>
        <a:p>
          <a:endParaRPr kumimoji="1" lang="ja-JP" altLang="en-US"/>
        </a:p>
      </dgm:t>
    </dgm:pt>
    <dgm:pt modelId="{1D5CF196-AFFE-8B44-8355-8E357367EB56}" type="sibTrans" cxnId="{20C7A0DC-3598-C44E-B803-6834E5A2074A}">
      <dgm:prSet/>
      <dgm:spPr/>
      <dgm:t>
        <a:bodyPr/>
        <a:lstStyle/>
        <a:p>
          <a:endParaRPr kumimoji="1" lang="ja-JP" altLang="en-US"/>
        </a:p>
      </dgm:t>
    </dgm:pt>
    <dgm:pt modelId="{4132739F-F371-7449-BBC3-385CA6EDE4FB}">
      <dgm:prSet phldrT="[テキスト]"/>
      <dgm:spPr/>
      <dgm:t>
        <a:bodyPr/>
        <a:lstStyle/>
        <a:p>
          <a:r>
            <a:rPr kumimoji="1" lang="en-US" altLang="ja-JP" dirty="0" err="1"/>
            <a:t>ARKit</a:t>
          </a:r>
          <a:r>
            <a:rPr kumimoji="1" lang="ja-JP" altLang="en-US"/>
            <a:t>とは</a:t>
          </a:r>
        </a:p>
      </dgm:t>
    </dgm:pt>
    <dgm:pt modelId="{2B3285E3-CE19-D84A-A40B-8296192FF4EC}" type="parTrans" cxnId="{CDB14D00-D015-A646-BE2D-6654E92BF3EC}">
      <dgm:prSet/>
      <dgm:spPr/>
      <dgm:t>
        <a:bodyPr/>
        <a:lstStyle/>
        <a:p>
          <a:endParaRPr kumimoji="1" lang="ja-JP" altLang="en-US"/>
        </a:p>
      </dgm:t>
    </dgm:pt>
    <dgm:pt modelId="{09FEF74E-0D48-BA4F-8E16-1F3C75EBFF8B}" type="sibTrans" cxnId="{CDB14D00-D015-A646-BE2D-6654E92BF3EC}">
      <dgm:prSet/>
      <dgm:spPr/>
      <dgm:t>
        <a:bodyPr/>
        <a:lstStyle/>
        <a:p>
          <a:endParaRPr kumimoji="1" lang="ja-JP" altLang="en-US"/>
        </a:p>
      </dgm:t>
    </dgm:pt>
    <dgm:pt modelId="{0B3CDC1E-FC99-B84B-9E58-2971FC7B9CC6}">
      <dgm:prSet phldrT="[テキスト]"/>
      <dgm:spPr>
        <a:solidFill>
          <a:schemeClr val="accent1">
            <a:lumMod val="20000"/>
            <a:lumOff val="80000"/>
          </a:schemeClr>
        </a:solidFill>
      </dgm:spPr>
      <dgm:t>
        <a:bodyPr/>
        <a:lstStyle/>
        <a:p>
          <a:r>
            <a:rPr kumimoji="1" lang="en-US" altLang="ja-JP" dirty="0"/>
            <a:t>~14:40</a:t>
          </a:r>
          <a:endParaRPr kumimoji="1" lang="ja-JP" altLang="en-US"/>
        </a:p>
      </dgm:t>
    </dgm:pt>
    <dgm:pt modelId="{C05D4485-88D9-AA4A-8387-CE3BD3FB28E9}" type="parTrans" cxnId="{74C90957-4184-B740-8665-B2C742FA1C68}">
      <dgm:prSet/>
      <dgm:spPr/>
      <dgm:t>
        <a:bodyPr/>
        <a:lstStyle/>
        <a:p>
          <a:endParaRPr kumimoji="1" lang="ja-JP" altLang="en-US"/>
        </a:p>
      </dgm:t>
    </dgm:pt>
    <dgm:pt modelId="{9A1D93A8-E3ED-3445-83C4-5711D0EBCF42}" type="sibTrans" cxnId="{74C90957-4184-B740-8665-B2C742FA1C68}">
      <dgm:prSet/>
      <dgm:spPr/>
      <dgm:t>
        <a:bodyPr/>
        <a:lstStyle/>
        <a:p>
          <a:endParaRPr kumimoji="1" lang="ja-JP" altLang="en-US"/>
        </a:p>
      </dgm:t>
    </dgm:pt>
    <dgm:pt modelId="{B364888A-F8F7-D24B-8F98-0D54B5006E0D}">
      <dgm:prSet phldrT="[テキスト]"/>
      <dgm:spPr>
        <a:solidFill>
          <a:schemeClr val="accent1">
            <a:lumMod val="60000"/>
            <a:lumOff val="40000"/>
            <a:alpha val="90000"/>
          </a:schemeClr>
        </a:solidFill>
      </dgm:spPr>
      <dgm:t>
        <a:bodyPr/>
        <a:lstStyle/>
        <a:p>
          <a:r>
            <a:rPr lang="en-US" altLang="ja-JP" b="0" i="0" dirty="0"/>
            <a:t>1.0</a:t>
          </a:r>
          <a:r>
            <a:rPr lang="ja-JP" altLang="en-US" b="0" i="0"/>
            <a:t>：水平面の認識</a:t>
          </a:r>
          <a:endParaRPr kumimoji="1" lang="ja-JP" altLang="en-US"/>
        </a:p>
      </dgm:t>
    </dgm:pt>
    <dgm:pt modelId="{9E3F22E9-8FF5-9140-A483-45CAFA95196B}" type="parTrans" cxnId="{0730F613-A30E-FB45-9EF5-50EEDB89E0A6}">
      <dgm:prSet/>
      <dgm:spPr/>
      <dgm:t>
        <a:bodyPr/>
        <a:lstStyle/>
        <a:p>
          <a:endParaRPr kumimoji="1" lang="ja-JP" altLang="en-US"/>
        </a:p>
      </dgm:t>
    </dgm:pt>
    <dgm:pt modelId="{E04D5102-ACEB-9940-A82A-268CA90267F2}" type="sibTrans" cxnId="{0730F613-A30E-FB45-9EF5-50EEDB89E0A6}">
      <dgm:prSet/>
      <dgm:spPr/>
      <dgm:t>
        <a:bodyPr/>
        <a:lstStyle/>
        <a:p>
          <a:endParaRPr kumimoji="1" lang="ja-JP" altLang="en-US"/>
        </a:p>
      </dgm:t>
    </dgm:pt>
    <dgm:pt modelId="{6069B99F-4DD4-4C45-96B6-FDDF92A764B7}">
      <dgm:prSet phldrT="[テキスト]"/>
      <dgm:spPr/>
      <dgm:t>
        <a:bodyPr/>
        <a:lstStyle/>
        <a:p>
          <a:r>
            <a:rPr kumimoji="1" lang="en-US" altLang="ja-JP" dirty="0"/>
            <a:t>~14:50</a:t>
          </a:r>
          <a:endParaRPr kumimoji="1" lang="ja-JP" altLang="en-US"/>
        </a:p>
      </dgm:t>
    </dgm:pt>
    <dgm:pt modelId="{996EC4D9-3318-3E48-81C5-BB81FBBA150D}" type="parTrans" cxnId="{F2B6D8C9-2026-7E40-AC3E-A2E0FE8DF06D}">
      <dgm:prSet/>
      <dgm:spPr/>
      <dgm:t>
        <a:bodyPr/>
        <a:lstStyle/>
        <a:p>
          <a:endParaRPr kumimoji="1" lang="ja-JP" altLang="en-US"/>
        </a:p>
      </dgm:t>
    </dgm:pt>
    <dgm:pt modelId="{D462E3B0-C568-4643-A8CA-3FB0D4D4E5D4}" type="sibTrans" cxnId="{F2B6D8C9-2026-7E40-AC3E-A2E0FE8DF06D}">
      <dgm:prSet/>
      <dgm:spPr/>
      <dgm:t>
        <a:bodyPr/>
        <a:lstStyle/>
        <a:p>
          <a:endParaRPr kumimoji="1" lang="ja-JP" altLang="en-US"/>
        </a:p>
      </dgm:t>
    </dgm:pt>
    <dgm:pt modelId="{4C30F0D7-9750-A040-9B68-0679AC8529CC}">
      <dgm:prSet phldrT="[テキスト]"/>
      <dgm:spPr/>
      <dgm:t>
        <a:bodyPr/>
        <a:lstStyle/>
        <a:p>
          <a:r>
            <a:rPr lang="en-US" altLang="ja-JP" b="0" i="0" dirty="0"/>
            <a:t>1.5</a:t>
          </a:r>
          <a:r>
            <a:rPr lang="ja-JP" altLang="en-US" b="0" i="0"/>
            <a:t>：垂直面、画像の認識</a:t>
          </a:r>
          <a:endParaRPr kumimoji="1" lang="ja-JP" altLang="en-US"/>
        </a:p>
      </dgm:t>
    </dgm:pt>
    <dgm:pt modelId="{4A4482F6-F7EE-2B46-B7A0-B024FB6145B3}" type="parTrans" cxnId="{659C529F-D26E-4640-9F59-AC8D1F6D6A07}">
      <dgm:prSet/>
      <dgm:spPr/>
      <dgm:t>
        <a:bodyPr/>
        <a:lstStyle/>
        <a:p>
          <a:endParaRPr kumimoji="1" lang="ja-JP" altLang="en-US"/>
        </a:p>
      </dgm:t>
    </dgm:pt>
    <dgm:pt modelId="{AE60E64C-FAA8-3743-9BC0-A1721E779D83}" type="sibTrans" cxnId="{659C529F-D26E-4640-9F59-AC8D1F6D6A07}">
      <dgm:prSet/>
      <dgm:spPr/>
      <dgm:t>
        <a:bodyPr/>
        <a:lstStyle/>
        <a:p>
          <a:endParaRPr kumimoji="1" lang="ja-JP" altLang="en-US"/>
        </a:p>
      </dgm:t>
    </dgm:pt>
    <dgm:pt modelId="{38A40761-AF45-1E45-9636-05B1E3342009}" type="pres">
      <dgm:prSet presAssocID="{0B5B8DBB-F5CC-6549-9341-5C938DF12C0F}" presName="linearFlow" presStyleCnt="0">
        <dgm:presLayoutVars>
          <dgm:dir/>
          <dgm:animLvl val="lvl"/>
          <dgm:resizeHandles val="exact"/>
        </dgm:presLayoutVars>
      </dgm:prSet>
      <dgm:spPr/>
    </dgm:pt>
    <dgm:pt modelId="{04F9DB82-0549-BE47-869C-42BDD09174D4}" type="pres">
      <dgm:prSet presAssocID="{949809E4-8142-0440-9257-A8FFE95639A0}" presName="composite" presStyleCnt="0"/>
      <dgm:spPr/>
    </dgm:pt>
    <dgm:pt modelId="{B30FE058-72C5-8440-BFE8-E2CAD1E689C7}" type="pres">
      <dgm:prSet presAssocID="{949809E4-8142-0440-9257-A8FFE95639A0}" presName="parentText" presStyleLbl="alignNode1" presStyleIdx="0" presStyleCnt="3">
        <dgm:presLayoutVars>
          <dgm:chMax val="1"/>
          <dgm:bulletEnabled val="1"/>
        </dgm:presLayoutVars>
      </dgm:prSet>
      <dgm:spPr/>
    </dgm:pt>
    <dgm:pt modelId="{7BA5FB86-E004-A24D-83C1-6CA835E3DAE0}" type="pres">
      <dgm:prSet presAssocID="{949809E4-8142-0440-9257-A8FFE95639A0}" presName="descendantText" presStyleLbl="alignAcc1" presStyleIdx="0" presStyleCnt="3">
        <dgm:presLayoutVars>
          <dgm:bulletEnabled val="1"/>
        </dgm:presLayoutVars>
      </dgm:prSet>
      <dgm:spPr/>
    </dgm:pt>
    <dgm:pt modelId="{6F3FCDD5-1659-B942-91F6-007FCF6F1A95}" type="pres">
      <dgm:prSet presAssocID="{1D5CF196-AFFE-8B44-8355-8E357367EB56}" presName="sp" presStyleCnt="0"/>
      <dgm:spPr/>
    </dgm:pt>
    <dgm:pt modelId="{E5CB12B4-5B32-5941-B393-0F8AD99861B8}" type="pres">
      <dgm:prSet presAssocID="{0B3CDC1E-FC99-B84B-9E58-2971FC7B9CC6}" presName="composite" presStyleCnt="0"/>
      <dgm:spPr/>
    </dgm:pt>
    <dgm:pt modelId="{CEA3C204-CC7B-4240-A22A-9A8F57B58618}" type="pres">
      <dgm:prSet presAssocID="{0B3CDC1E-FC99-B84B-9E58-2971FC7B9CC6}" presName="parentText" presStyleLbl="alignNode1" presStyleIdx="1" presStyleCnt="3">
        <dgm:presLayoutVars>
          <dgm:chMax val="1"/>
          <dgm:bulletEnabled val="1"/>
        </dgm:presLayoutVars>
      </dgm:prSet>
      <dgm:spPr/>
    </dgm:pt>
    <dgm:pt modelId="{95C943B2-1FCD-6E46-9112-5006CD71457F}" type="pres">
      <dgm:prSet presAssocID="{0B3CDC1E-FC99-B84B-9E58-2971FC7B9CC6}" presName="descendantText" presStyleLbl="alignAcc1" presStyleIdx="1" presStyleCnt="3">
        <dgm:presLayoutVars>
          <dgm:bulletEnabled val="1"/>
        </dgm:presLayoutVars>
      </dgm:prSet>
      <dgm:spPr/>
    </dgm:pt>
    <dgm:pt modelId="{CFB0B799-6400-AC49-A4E5-3016EAE42BA2}" type="pres">
      <dgm:prSet presAssocID="{9A1D93A8-E3ED-3445-83C4-5711D0EBCF42}" presName="sp" presStyleCnt="0"/>
      <dgm:spPr/>
    </dgm:pt>
    <dgm:pt modelId="{575E2B47-B0E0-7441-9273-3FA81E102EB4}" type="pres">
      <dgm:prSet presAssocID="{6069B99F-4DD4-4C45-96B6-FDDF92A764B7}" presName="composite" presStyleCnt="0"/>
      <dgm:spPr/>
    </dgm:pt>
    <dgm:pt modelId="{DC052EFC-7850-7B40-AE89-3577CE35EE06}" type="pres">
      <dgm:prSet presAssocID="{6069B99F-4DD4-4C45-96B6-FDDF92A764B7}" presName="parentText" presStyleLbl="alignNode1" presStyleIdx="2" presStyleCnt="3">
        <dgm:presLayoutVars>
          <dgm:chMax val="1"/>
          <dgm:bulletEnabled val="1"/>
        </dgm:presLayoutVars>
      </dgm:prSet>
      <dgm:spPr/>
    </dgm:pt>
    <dgm:pt modelId="{4E1A8E03-717E-9C43-B24F-AC7D02FA9ECF}" type="pres">
      <dgm:prSet presAssocID="{6069B99F-4DD4-4C45-96B6-FDDF92A764B7}" presName="descendantText" presStyleLbl="alignAcc1" presStyleIdx="2" presStyleCnt="3">
        <dgm:presLayoutVars>
          <dgm:bulletEnabled val="1"/>
        </dgm:presLayoutVars>
      </dgm:prSet>
      <dgm:spPr/>
    </dgm:pt>
  </dgm:ptLst>
  <dgm:cxnLst>
    <dgm:cxn modelId="{CDB14D00-D015-A646-BE2D-6654E92BF3EC}" srcId="{949809E4-8142-0440-9257-A8FFE95639A0}" destId="{4132739F-F371-7449-BBC3-385CA6EDE4FB}" srcOrd="0" destOrd="0" parTransId="{2B3285E3-CE19-D84A-A40B-8296192FF4EC}" sibTransId="{09FEF74E-0D48-BA4F-8E16-1F3C75EBFF8B}"/>
    <dgm:cxn modelId="{29CFFD11-2DEA-444A-9B10-460DAEE95E4F}" type="presOf" srcId="{0B5B8DBB-F5CC-6549-9341-5C938DF12C0F}" destId="{38A40761-AF45-1E45-9636-05B1E3342009}" srcOrd="0" destOrd="0" presId="urn:microsoft.com/office/officeart/2005/8/layout/chevron2"/>
    <dgm:cxn modelId="{0730F613-A30E-FB45-9EF5-50EEDB89E0A6}" srcId="{0B3CDC1E-FC99-B84B-9E58-2971FC7B9CC6}" destId="{B364888A-F8F7-D24B-8F98-0D54B5006E0D}" srcOrd="0" destOrd="0" parTransId="{9E3F22E9-8FF5-9140-A483-45CAFA95196B}" sibTransId="{E04D5102-ACEB-9940-A82A-268CA90267F2}"/>
    <dgm:cxn modelId="{72505B2E-6E6D-9546-85CA-32DC8D892628}" type="presOf" srcId="{6069B99F-4DD4-4C45-96B6-FDDF92A764B7}" destId="{DC052EFC-7850-7B40-AE89-3577CE35EE06}" srcOrd="0" destOrd="0" presId="urn:microsoft.com/office/officeart/2005/8/layout/chevron2"/>
    <dgm:cxn modelId="{7C423F38-6DAB-474E-855A-BF5C3708D18F}" type="presOf" srcId="{949809E4-8142-0440-9257-A8FFE95639A0}" destId="{B30FE058-72C5-8440-BFE8-E2CAD1E689C7}" srcOrd="0" destOrd="0" presId="urn:microsoft.com/office/officeart/2005/8/layout/chevron2"/>
    <dgm:cxn modelId="{4CB93943-9BC6-4140-B8A2-2D975CB54632}" type="presOf" srcId="{B364888A-F8F7-D24B-8F98-0D54B5006E0D}" destId="{95C943B2-1FCD-6E46-9112-5006CD71457F}" srcOrd="0" destOrd="0" presId="urn:microsoft.com/office/officeart/2005/8/layout/chevron2"/>
    <dgm:cxn modelId="{74C90957-4184-B740-8665-B2C742FA1C68}" srcId="{0B5B8DBB-F5CC-6549-9341-5C938DF12C0F}" destId="{0B3CDC1E-FC99-B84B-9E58-2971FC7B9CC6}" srcOrd="1" destOrd="0" parTransId="{C05D4485-88D9-AA4A-8387-CE3BD3FB28E9}" sibTransId="{9A1D93A8-E3ED-3445-83C4-5711D0EBCF42}"/>
    <dgm:cxn modelId="{37BA6770-6553-FE47-85FF-7A3D762F8C36}" type="presOf" srcId="{4C30F0D7-9750-A040-9B68-0679AC8529CC}" destId="{4E1A8E03-717E-9C43-B24F-AC7D02FA9ECF}" srcOrd="0" destOrd="0" presId="urn:microsoft.com/office/officeart/2005/8/layout/chevron2"/>
    <dgm:cxn modelId="{3D28C281-09A2-A240-8DB5-082464C68AB7}" type="presOf" srcId="{4132739F-F371-7449-BBC3-385CA6EDE4FB}" destId="{7BA5FB86-E004-A24D-83C1-6CA835E3DAE0}" srcOrd="0" destOrd="0" presId="urn:microsoft.com/office/officeart/2005/8/layout/chevron2"/>
    <dgm:cxn modelId="{733BD196-F268-064A-829A-A80AADED6A74}" type="presOf" srcId="{0B3CDC1E-FC99-B84B-9E58-2971FC7B9CC6}" destId="{CEA3C204-CC7B-4240-A22A-9A8F57B58618}" srcOrd="0" destOrd="0" presId="urn:microsoft.com/office/officeart/2005/8/layout/chevron2"/>
    <dgm:cxn modelId="{659C529F-D26E-4640-9F59-AC8D1F6D6A07}" srcId="{6069B99F-4DD4-4C45-96B6-FDDF92A764B7}" destId="{4C30F0D7-9750-A040-9B68-0679AC8529CC}" srcOrd="0" destOrd="0" parTransId="{4A4482F6-F7EE-2B46-B7A0-B024FB6145B3}" sibTransId="{AE60E64C-FAA8-3743-9BC0-A1721E779D83}"/>
    <dgm:cxn modelId="{F2B6D8C9-2026-7E40-AC3E-A2E0FE8DF06D}" srcId="{0B5B8DBB-F5CC-6549-9341-5C938DF12C0F}" destId="{6069B99F-4DD4-4C45-96B6-FDDF92A764B7}" srcOrd="2" destOrd="0" parTransId="{996EC4D9-3318-3E48-81C5-BB81FBBA150D}" sibTransId="{D462E3B0-C568-4643-A8CA-3FB0D4D4E5D4}"/>
    <dgm:cxn modelId="{20C7A0DC-3598-C44E-B803-6834E5A2074A}" srcId="{0B5B8DBB-F5CC-6549-9341-5C938DF12C0F}" destId="{949809E4-8142-0440-9257-A8FFE95639A0}" srcOrd="0" destOrd="0" parTransId="{15BE1928-6E24-6A45-B6B2-D565C84B5FB6}" sibTransId="{1D5CF196-AFFE-8B44-8355-8E357367EB56}"/>
    <dgm:cxn modelId="{90FECB47-8C45-ED43-997E-D37BAB728974}" type="presParOf" srcId="{38A40761-AF45-1E45-9636-05B1E3342009}" destId="{04F9DB82-0549-BE47-869C-42BDD09174D4}" srcOrd="0" destOrd="0" presId="urn:microsoft.com/office/officeart/2005/8/layout/chevron2"/>
    <dgm:cxn modelId="{0861146B-F160-FF43-AF4A-2F9B182E5A50}" type="presParOf" srcId="{04F9DB82-0549-BE47-869C-42BDD09174D4}" destId="{B30FE058-72C5-8440-BFE8-E2CAD1E689C7}" srcOrd="0" destOrd="0" presId="urn:microsoft.com/office/officeart/2005/8/layout/chevron2"/>
    <dgm:cxn modelId="{8F95C6BB-0A72-C74D-A02D-FD08163F9794}" type="presParOf" srcId="{04F9DB82-0549-BE47-869C-42BDD09174D4}" destId="{7BA5FB86-E004-A24D-83C1-6CA835E3DAE0}" srcOrd="1" destOrd="0" presId="urn:microsoft.com/office/officeart/2005/8/layout/chevron2"/>
    <dgm:cxn modelId="{B61B6A88-5A7A-1349-B713-52B45FC11D78}" type="presParOf" srcId="{38A40761-AF45-1E45-9636-05B1E3342009}" destId="{6F3FCDD5-1659-B942-91F6-007FCF6F1A95}" srcOrd="1" destOrd="0" presId="urn:microsoft.com/office/officeart/2005/8/layout/chevron2"/>
    <dgm:cxn modelId="{1C966110-E276-1044-B2ED-FAB4141D6F74}" type="presParOf" srcId="{38A40761-AF45-1E45-9636-05B1E3342009}" destId="{E5CB12B4-5B32-5941-B393-0F8AD99861B8}" srcOrd="2" destOrd="0" presId="urn:microsoft.com/office/officeart/2005/8/layout/chevron2"/>
    <dgm:cxn modelId="{913651C0-0F05-5A49-AEC8-D5636E444F1C}" type="presParOf" srcId="{E5CB12B4-5B32-5941-B393-0F8AD99861B8}" destId="{CEA3C204-CC7B-4240-A22A-9A8F57B58618}" srcOrd="0" destOrd="0" presId="urn:microsoft.com/office/officeart/2005/8/layout/chevron2"/>
    <dgm:cxn modelId="{020FB491-3269-9247-B962-7F16D239FDFD}" type="presParOf" srcId="{E5CB12B4-5B32-5941-B393-0F8AD99861B8}" destId="{95C943B2-1FCD-6E46-9112-5006CD71457F}" srcOrd="1" destOrd="0" presId="urn:microsoft.com/office/officeart/2005/8/layout/chevron2"/>
    <dgm:cxn modelId="{EC9C7ECE-18E3-DA42-B340-B74018C0F5D5}" type="presParOf" srcId="{38A40761-AF45-1E45-9636-05B1E3342009}" destId="{CFB0B799-6400-AC49-A4E5-3016EAE42BA2}" srcOrd="3" destOrd="0" presId="urn:microsoft.com/office/officeart/2005/8/layout/chevron2"/>
    <dgm:cxn modelId="{88EAC6E4-8374-0F4C-91AE-DE269562439B}" type="presParOf" srcId="{38A40761-AF45-1E45-9636-05B1E3342009}" destId="{575E2B47-B0E0-7441-9273-3FA81E102EB4}" srcOrd="4" destOrd="0" presId="urn:microsoft.com/office/officeart/2005/8/layout/chevron2"/>
    <dgm:cxn modelId="{2B629F24-1444-2045-B34C-F84A6EDF6CA6}" type="presParOf" srcId="{575E2B47-B0E0-7441-9273-3FA81E102EB4}" destId="{DC052EFC-7850-7B40-AE89-3577CE35EE06}" srcOrd="0" destOrd="0" presId="urn:microsoft.com/office/officeart/2005/8/layout/chevron2"/>
    <dgm:cxn modelId="{D99B4868-FCBB-614A-8CDC-F447BD4D020B}" type="presParOf" srcId="{575E2B47-B0E0-7441-9273-3FA81E102EB4}" destId="{4E1A8E03-717E-9C43-B24F-AC7D02FA9EC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B5B8DBB-F5CC-6549-9341-5C938DF12C0F}" type="doc">
      <dgm:prSet loTypeId="urn:microsoft.com/office/officeart/2005/8/layout/chevron2" loCatId="" qsTypeId="urn:microsoft.com/office/officeart/2005/8/quickstyle/simple1" qsCatId="simple" csTypeId="urn:microsoft.com/office/officeart/2005/8/colors/accent1_1" csCatId="accent1" phldr="1"/>
      <dgm:spPr/>
      <dgm:t>
        <a:bodyPr/>
        <a:lstStyle/>
        <a:p>
          <a:endParaRPr kumimoji="1" lang="ja-JP" altLang="en-US"/>
        </a:p>
      </dgm:t>
    </dgm:pt>
    <dgm:pt modelId="{949809E4-8142-0440-9257-A8FFE95639A0}">
      <dgm:prSet phldrT="[テキスト]"/>
      <dgm:spPr/>
      <dgm:t>
        <a:bodyPr/>
        <a:lstStyle/>
        <a:p>
          <a:r>
            <a:rPr kumimoji="1" lang="en-US" altLang="ja-JP" dirty="0"/>
            <a:t>~14:30</a:t>
          </a:r>
          <a:endParaRPr kumimoji="1" lang="ja-JP" altLang="en-US"/>
        </a:p>
      </dgm:t>
    </dgm:pt>
    <dgm:pt modelId="{15BE1928-6E24-6A45-B6B2-D565C84B5FB6}" type="parTrans" cxnId="{20C7A0DC-3598-C44E-B803-6834E5A2074A}">
      <dgm:prSet/>
      <dgm:spPr/>
      <dgm:t>
        <a:bodyPr/>
        <a:lstStyle/>
        <a:p>
          <a:endParaRPr kumimoji="1" lang="ja-JP" altLang="en-US"/>
        </a:p>
      </dgm:t>
    </dgm:pt>
    <dgm:pt modelId="{1D5CF196-AFFE-8B44-8355-8E357367EB56}" type="sibTrans" cxnId="{20C7A0DC-3598-C44E-B803-6834E5A2074A}">
      <dgm:prSet/>
      <dgm:spPr/>
      <dgm:t>
        <a:bodyPr/>
        <a:lstStyle/>
        <a:p>
          <a:endParaRPr kumimoji="1" lang="ja-JP" altLang="en-US"/>
        </a:p>
      </dgm:t>
    </dgm:pt>
    <dgm:pt modelId="{4132739F-F371-7449-BBC3-385CA6EDE4FB}">
      <dgm:prSet phldrT="[テキスト]"/>
      <dgm:spPr/>
      <dgm:t>
        <a:bodyPr/>
        <a:lstStyle/>
        <a:p>
          <a:r>
            <a:rPr kumimoji="1" lang="en-US" altLang="ja-JP" dirty="0" err="1"/>
            <a:t>ARKit</a:t>
          </a:r>
          <a:r>
            <a:rPr kumimoji="1" lang="ja-JP" altLang="en-US"/>
            <a:t>とは</a:t>
          </a:r>
        </a:p>
      </dgm:t>
    </dgm:pt>
    <dgm:pt modelId="{2B3285E3-CE19-D84A-A40B-8296192FF4EC}" type="parTrans" cxnId="{CDB14D00-D015-A646-BE2D-6654E92BF3EC}">
      <dgm:prSet/>
      <dgm:spPr/>
      <dgm:t>
        <a:bodyPr/>
        <a:lstStyle/>
        <a:p>
          <a:endParaRPr kumimoji="1" lang="ja-JP" altLang="en-US"/>
        </a:p>
      </dgm:t>
    </dgm:pt>
    <dgm:pt modelId="{09FEF74E-0D48-BA4F-8E16-1F3C75EBFF8B}" type="sibTrans" cxnId="{CDB14D00-D015-A646-BE2D-6654E92BF3EC}">
      <dgm:prSet/>
      <dgm:spPr/>
      <dgm:t>
        <a:bodyPr/>
        <a:lstStyle/>
        <a:p>
          <a:endParaRPr kumimoji="1" lang="ja-JP" altLang="en-US"/>
        </a:p>
      </dgm:t>
    </dgm:pt>
    <dgm:pt modelId="{0B3CDC1E-FC99-B84B-9E58-2971FC7B9CC6}">
      <dgm:prSet phldrT="[テキスト]"/>
      <dgm:spPr/>
      <dgm:t>
        <a:bodyPr/>
        <a:lstStyle/>
        <a:p>
          <a:r>
            <a:rPr kumimoji="1" lang="en-US" altLang="ja-JP" dirty="0"/>
            <a:t>~14:40</a:t>
          </a:r>
          <a:endParaRPr kumimoji="1" lang="ja-JP" altLang="en-US"/>
        </a:p>
      </dgm:t>
    </dgm:pt>
    <dgm:pt modelId="{C05D4485-88D9-AA4A-8387-CE3BD3FB28E9}" type="parTrans" cxnId="{74C90957-4184-B740-8665-B2C742FA1C68}">
      <dgm:prSet/>
      <dgm:spPr/>
      <dgm:t>
        <a:bodyPr/>
        <a:lstStyle/>
        <a:p>
          <a:endParaRPr kumimoji="1" lang="ja-JP" altLang="en-US"/>
        </a:p>
      </dgm:t>
    </dgm:pt>
    <dgm:pt modelId="{9A1D93A8-E3ED-3445-83C4-5711D0EBCF42}" type="sibTrans" cxnId="{74C90957-4184-B740-8665-B2C742FA1C68}">
      <dgm:prSet/>
      <dgm:spPr/>
      <dgm:t>
        <a:bodyPr/>
        <a:lstStyle/>
        <a:p>
          <a:endParaRPr kumimoji="1" lang="ja-JP" altLang="en-US"/>
        </a:p>
      </dgm:t>
    </dgm:pt>
    <dgm:pt modelId="{B364888A-F8F7-D24B-8F98-0D54B5006E0D}">
      <dgm:prSet phldrT="[テキスト]"/>
      <dgm:spPr/>
      <dgm:t>
        <a:bodyPr/>
        <a:lstStyle/>
        <a:p>
          <a:r>
            <a:rPr lang="en-US" altLang="ja-JP" b="0" i="0" dirty="0"/>
            <a:t>1.0</a:t>
          </a:r>
          <a:r>
            <a:rPr lang="ja-JP" altLang="en-US" b="0" i="0"/>
            <a:t>：水平面の認識</a:t>
          </a:r>
          <a:endParaRPr kumimoji="1" lang="ja-JP" altLang="en-US"/>
        </a:p>
      </dgm:t>
    </dgm:pt>
    <dgm:pt modelId="{9E3F22E9-8FF5-9140-A483-45CAFA95196B}" type="parTrans" cxnId="{0730F613-A30E-FB45-9EF5-50EEDB89E0A6}">
      <dgm:prSet/>
      <dgm:spPr/>
      <dgm:t>
        <a:bodyPr/>
        <a:lstStyle/>
        <a:p>
          <a:endParaRPr kumimoji="1" lang="ja-JP" altLang="en-US"/>
        </a:p>
      </dgm:t>
    </dgm:pt>
    <dgm:pt modelId="{E04D5102-ACEB-9940-A82A-268CA90267F2}" type="sibTrans" cxnId="{0730F613-A30E-FB45-9EF5-50EEDB89E0A6}">
      <dgm:prSet/>
      <dgm:spPr/>
      <dgm:t>
        <a:bodyPr/>
        <a:lstStyle/>
        <a:p>
          <a:endParaRPr kumimoji="1" lang="ja-JP" altLang="en-US"/>
        </a:p>
      </dgm:t>
    </dgm:pt>
    <dgm:pt modelId="{6069B99F-4DD4-4C45-96B6-FDDF92A764B7}">
      <dgm:prSet phldrT="[テキスト]"/>
      <dgm:spPr>
        <a:solidFill>
          <a:schemeClr val="accent1">
            <a:lumMod val="20000"/>
            <a:lumOff val="80000"/>
          </a:schemeClr>
        </a:solidFill>
      </dgm:spPr>
      <dgm:t>
        <a:bodyPr/>
        <a:lstStyle/>
        <a:p>
          <a:r>
            <a:rPr kumimoji="1" lang="en-US" altLang="ja-JP" dirty="0"/>
            <a:t>~14:50</a:t>
          </a:r>
          <a:endParaRPr kumimoji="1" lang="ja-JP" altLang="en-US"/>
        </a:p>
      </dgm:t>
    </dgm:pt>
    <dgm:pt modelId="{996EC4D9-3318-3E48-81C5-BB81FBBA150D}" type="parTrans" cxnId="{F2B6D8C9-2026-7E40-AC3E-A2E0FE8DF06D}">
      <dgm:prSet/>
      <dgm:spPr/>
      <dgm:t>
        <a:bodyPr/>
        <a:lstStyle/>
        <a:p>
          <a:endParaRPr kumimoji="1" lang="ja-JP" altLang="en-US"/>
        </a:p>
      </dgm:t>
    </dgm:pt>
    <dgm:pt modelId="{D462E3B0-C568-4643-A8CA-3FB0D4D4E5D4}" type="sibTrans" cxnId="{F2B6D8C9-2026-7E40-AC3E-A2E0FE8DF06D}">
      <dgm:prSet/>
      <dgm:spPr/>
      <dgm:t>
        <a:bodyPr/>
        <a:lstStyle/>
        <a:p>
          <a:endParaRPr kumimoji="1" lang="ja-JP" altLang="en-US"/>
        </a:p>
      </dgm:t>
    </dgm:pt>
    <dgm:pt modelId="{4C30F0D7-9750-A040-9B68-0679AC8529CC}">
      <dgm:prSet phldrT="[テキスト]"/>
      <dgm:spPr>
        <a:solidFill>
          <a:schemeClr val="accent1">
            <a:lumMod val="60000"/>
            <a:lumOff val="40000"/>
            <a:alpha val="90000"/>
          </a:schemeClr>
        </a:solidFill>
      </dgm:spPr>
      <dgm:t>
        <a:bodyPr/>
        <a:lstStyle/>
        <a:p>
          <a:r>
            <a:rPr lang="en-US" altLang="ja-JP" b="0" i="0" dirty="0"/>
            <a:t>1.5</a:t>
          </a:r>
          <a:r>
            <a:rPr lang="ja-JP" altLang="en-US" b="0" i="0"/>
            <a:t>：垂直面、画像の認識</a:t>
          </a:r>
          <a:endParaRPr kumimoji="1" lang="ja-JP" altLang="en-US"/>
        </a:p>
      </dgm:t>
    </dgm:pt>
    <dgm:pt modelId="{4A4482F6-F7EE-2B46-B7A0-B024FB6145B3}" type="parTrans" cxnId="{659C529F-D26E-4640-9F59-AC8D1F6D6A07}">
      <dgm:prSet/>
      <dgm:spPr/>
      <dgm:t>
        <a:bodyPr/>
        <a:lstStyle/>
        <a:p>
          <a:endParaRPr kumimoji="1" lang="ja-JP" altLang="en-US"/>
        </a:p>
      </dgm:t>
    </dgm:pt>
    <dgm:pt modelId="{AE60E64C-FAA8-3743-9BC0-A1721E779D83}" type="sibTrans" cxnId="{659C529F-D26E-4640-9F59-AC8D1F6D6A07}">
      <dgm:prSet/>
      <dgm:spPr/>
      <dgm:t>
        <a:bodyPr/>
        <a:lstStyle/>
        <a:p>
          <a:endParaRPr kumimoji="1" lang="ja-JP" altLang="en-US"/>
        </a:p>
      </dgm:t>
    </dgm:pt>
    <dgm:pt modelId="{38A40761-AF45-1E45-9636-05B1E3342009}" type="pres">
      <dgm:prSet presAssocID="{0B5B8DBB-F5CC-6549-9341-5C938DF12C0F}" presName="linearFlow" presStyleCnt="0">
        <dgm:presLayoutVars>
          <dgm:dir/>
          <dgm:animLvl val="lvl"/>
          <dgm:resizeHandles val="exact"/>
        </dgm:presLayoutVars>
      </dgm:prSet>
      <dgm:spPr/>
    </dgm:pt>
    <dgm:pt modelId="{04F9DB82-0549-BE47-869C-42BDD09174D4}" type="pres">
      <dgm:prSet presAssocID="{949809E4-8142-0440-9257-A8FFE95639A0}" presName="composite" presStyleCnt="0"/>
      <dgm:spPr/>
    </dgm:pt>
    <dgm:pt modelId="{B30FE058-72C5-8440-BFE8-E2CAD1E689C7}" type="pres">
      <dgm:prSet presAssocID="{949809E4-8142-0440-9257-A8FFE95639A0}" presName="parentText" presStyleLbl="alignNode1" presStyleIdx="0" presStyleCnt="3">
        <dgm:presLayoutVars>
          <dgm:chMax val="1"/>
          <dgm:bulletEnabled val="1"/>
        </dgm:presLayoutVars>
      </dgm:prSet>
      <dgm:spPr/>
    </dgm:pt>
    <dgm:pt modelId="{7BA5FB86-E004-A24D-83C1-6CA835E3DAE0}" type="pres">
      <dgm:prSet presAssocID="{949809E4-8142-0440-9257-A8FFE95639A0}" presName="descendantText" presStyleLbl="alignAcc1" presStyleIdx="0" presStyleCnt="3">
        <dgm:presLayoutVars>
          <dgm:bulletEnabled val="1"/>
        </dgm:presLayoutVars>
      </dgm:prSet>
      <dgm:spPr/>
    </dgm:pt>
    <dgm:pt modelId="{6F3FCDD5-1659-B942-91F6-007FCF6F1A95}" type="pres">
      <dgm:prSet presAssocID="{1D5CF196-AFFE-8B44-8355-8E357367EB56}" presName="sp" presStyleCnt="0"/>
      <dgm:spPr/>
    </dgm:pt>
    <dgm:pt modelId="{E5CB12B4-5B32-5941-B393-0F8AD99861B8}" type="pres">
      <dgm:prSet presAssocID="{0B3CDC1E-FC99-B84B-9E58-2971FC7B9CC6}" presName="composite" presStyleCnt="0"/>
      <dgm:spPr/>
    </dgm:pt>
    <dgm:pt modelId="{CEA3C204-CC7B-4240-A22A-9A8F57B58618}" type="pres">
      <dgm:prSet presAssocID="{0B3CDC1E-FC99-B84B-9E58-2971FC7B9CC6}" presName="parentText" presStyleLbl="alignNode1" presStyleIdx="1" presStyleCnt="3">
        <dgm:presLayoutVars>
          <dgm:chMax val="1"/>
          <dgm:bulletEnabled val="1"/>
        </dgm:presLayoutVars>
      </dgm:prSet>
      <dgm:spPr/>
    </dgm:pt>
    <dgm:pt modelId="{95C943B2-1FCD-6E46-9112-5006CD71457F}" type="pres">
      <dgm:prSet presAssocID="{0B3CDC1E-FC99-B84B-9E58-2971FC7B9CC6}" presName="descendantText" presStyleLbl="alignAcc1" presStyleIdx="1" presStyleCnt="3">
        <dgm:presLayoutVars>
          <dgm:bulletEnabled val="1"/>
        </dgm:presLayoutVars>
      </dgm:prSet>
      <dgm:spPr/>
    </dgm:pt>
    <dgm:pt modelId="{CFB0B799-6400-AC49-A4E5-3016EAE42BA2}" type="pres">
      <dgm:prSet presAssocID="{9A1D93A8-E3ED-3445-83C4-5711D0EBCF42}" presName="sp" presStyleCnt="0"/>
      <dgm:spPr/>
    </dgm:pt>
    <dgm:pt modelId="{575E2B47-B0E0-7441-9273-3FA81E102EB4}" type="pres">
      <dgm:prSet presAssocID="{6069B99F-4DD4-4C45-96B6-FDDF92A764B7}" presName="composite" presStyleCnt="0"/>
      <dgm:spPr/>
    </dgm:pt>
    <dgm:pt modelId="{DC052EFC-7850-7B40-AE89-3577CE35EE06}" type="pres">
      <dgm:prSet presAssocID="{6069B99F-4DD4-4C45-96B6-FDDF92A764B7}" presName="parentText" presStyleLbl="alignNode1" presStyleIdx="2" presStyleCnt="3">
        <dgm:presLayoutVars>
          <dgm:chMax val="1"/>
          <dgm:bulletEnabled val="1"/>
        </dgm:presLayoutVars>
      </dgm:prSet>
      <dgm:spPr/>
    </dgm:pt>
    <dgm:pt modelId="{4E1A8E03-717E-9C43-B24F-AC7D02FA9ECF}" type="pres">
      <dgm:prSet presAssocID="{6069B99F-4DD4-4C45-96B6-FDDF92A764B7}" presName="descendantText" presStyleLbl="alignAcc1" presStyleIdx="2" presStyleCnt="3">
        <dgm:presLayoutVars>
          <dgm:bulletEnabled val="1"/>
        </dgm:presLayoutVars>
      </dgm:prSet>
      <dgm:spPr/>
    </dgm:pt>
  </dgm:ptLst>
  <dgm:cxnLst>
    <dgm:cxn modelId="{CDB14D00-D015-A646-BE2D-6654E92BF3EC}" srcId="{949809E4-8142-0440-9257-A8FFE95639A0}" destId="{4132739F-F371-7449-BBC3-385CA6EDE4FB}" srcOrd="0" destOrd="0" parTransId="{2B3285E3-CE19-D84A-A40B-8296192FF4EC}" sibTransId="{09FEF74E-0D48-BA4F-8E16-1F3C75EBFF8B}"/>
    <dgm:cxn modelId="{29CFFD11-2DEA-444A-9B10-460DAEE95E4F}" type="presOf" srcId="{0B5B8DBB-F5CC-6549-9341-5C938DF12C0F}" destId="{38A40761-AF45-1E45-9636-05B1E3342009}" srcOrd="0" destOrd="0" presId="urn:microsoft.com/office/officeart/2005/8/layout/chevron2"/>
    <dgm:cxn modelId="{0730F613-A30E-FB45-9EF5-50EEDB89E0A6}" srcId="{0B3CDC1E-FC99-B84B-9E58-2971FC7B9CC6}" destId="{B364888A-F8F7-D24B-8F98-0D54B5006E0D}" srcOrd="0" destOrd="0" parTransId="{9E3F22E9-8FF5-9140-A483-45CAFA95196B}" sibTransId="{E04D5102-ACEB-9940-A82A-268CA90267F2}"/>
    <dgm:cxn modelId="{72505B2E-6E6D-9546-85CA-32DC8D892628}" type="presOf" srcId="{6069B99F-4DD4-4C45-96B6-FDDF92A764B7}" destId="{DC052EFC-7850-7B40-AE89-3577CE35EE06}" srcOrd="0" destOrd="0" presId="urn:microsoft.com/office/officeart/2005/8/layout/chevron2"/>
    <dgm:cxn modelId="{7C423F38-6DAB-474E-855A-BF5C3708D18F}" type="presOf" srcId="{949809E4-8142-0440-9257-A8FFE95639A0}" destId="{B30FE058-72C5-8440-BFE8-E2CAD1E689C7}" srcOrd="0" destOrd="0" presId="urn:microsoft.com/office/officeart/2005/8/layout/chevron2"/>
    <dgm:cxn modelId="{4CB93943-9BC6-4140-B8A2-2D975CB54632}" type="presOf" srcId="{B364888A-F8F7-D24B-8F98-0D54B5006E0D}" destId="{95C943B2-1FCD-6E46-9112-5006CD71457F}" srcOrd="0" destOrd="0" presId="urn:microsoft.com/office/officeart/2005/8/layout/chevron2"/>
    <dgm:cxn modelId="{74C90957-4184-B740-8665-B2C742FA1C68}" srcId="{0B5B8DBB-F5CC-6549-9341-5C938DF12C0F}" destId="{0B3CDC1E-FC99-B84B-9E58-2971FC7B9CC6}" srcOrd="1" destOrd="0" parTransId="{C05D4485-88D9-AA4A-8387-CE3BD3FB28E9}" sibTransId="{9A1D93A8-E3ED-3445-83C4-5711D0EBCF42}"/>
    <dgm:cxn modelId="{37BA6770-6553-FE47-85FF-7A3D762F8C36}" type="presOf" srcId="{4C30F0D7-9750-A040-9B68-0679AC8529CC}" destId="{4E1A8E03-717E-9C43-B24F-AC7D02FA9ECF}" srcOrd="0" destOrd="0" presId="urn:microsoft.com/office/officeart/2005/8/layout/chevron2"/>
    <dgm:cxn modelId="{3D28C281-09A2-A240-8DB5-082464C68AB7}" type="presOf" srcId="{4132739F-F371-7449-BBC3-385CA6EDE4FB}" destId="{7BA5FB86-E004-A24D-83C1-6CA835E3DAE0}" srcOrd="0" destOrd="0" presId="urn:microsoft.com/office/officeart/2005/8/layout/chevron2"/>
    <dgm:cxn modelId="{733BD196-F268-064A-829A-A80AADED6A74}" type="presOf" srcId="{0B3CDC1E-FC99-B84B-9E58-2971FC7B9CC6}" destId="{CEA3C204-CC7B-4240-A22A-9A8F57B58618}" srcOrd="0" destOrd="0" presId="urn:microsoft.com/office/officeart/2005/8/layout/chevron2"/>
    <dgm:cxn modelId="{659C529F-D26E-4640-9F59-AC8D1F6D6A07}" srcId="{6069B99F-4DD4-4C45-96B6-FDDF92A764B7}" destId="{4C30F0D7-9750-A040-9B68-0679AC8529CC}" srcOrd="0" destOrd="0" parTransId="{4A4482F6-F7EE-2B46-B7A0-B024FB6145B3}" sibTransId="{AE60E64C-FAA8-3743-9BC0-A1721E779D83}"/>
    <dgm:cxn modelId="{F2B6D8C9-2026-7E40-AC3E-A2E0FE8DF06D}" srcId="{0B5B8DBB-F5CC-6549-9341-5C938DF12C0F}" destId="{6069B99F-4DD4-4C45-96B6-FDDF92A764B7}" srcOrd="2" destOrd="0" parTransId="{996EC4D9-3318-3E48-81C5-BB81FBBA150D}" sibTransId="{D462E3B0-C568-4643-A8CA-3FB0D4D4E5D4}"/>
    <dgm:cxn modelId="{20C7A0DC-3598-C44E-B803-6834E5A2074A}" srcId="{0B5B8DBB-F5CC-6549-9341-5C938DF12C0F}" destId="{949809E4-8142-0440-9257-A8FFE95639A0}" srcOrd="0" destOrd="0" parTransId="{15BE1928-6E24-6A45-B6B2-D565C84B5FB6}" sibTransId="{1D5CF196-AFFE-8B44-8355-8E357367EB56}"/>
    <dgm:cxn modelId="{90FECB47-8C45-ED43-997E-D37BAB728974}" type="presParOf" srcId="{38A40761-AF45-1E45-9636-05B1E3342009}" destId="{04F9DB82-0549-BE47-869C-42BDD09174D4}" srcOrd="0" destOrd="0" presId="urn:microsoft.com/office/officeart/2005/8/layout/chevron2"/>
    <dgm:cxn modelId="{0861146B-F160-FF43-AF4A-2F9B182E5A50}" type="presParOf" srcId="{04F9DB82-0549-BE47-869C-42BDD09174D4}" destId="{B30FE058-72C5-8440-BFE8-E2CAD1E689C7}" srcOrd="0" destOrd="0" presId="urn:microsoft.com/office/officeart/2005/8/layout/chevron2"/>
    <dgm:cxn modelId="{8F95C6BB-0A72-C74D-A02D-FD08163F9794}" type="presParOf" srcId="{04F9DB82-0549-BE47-869C-42BDD09174D4}" destId="{7BA5FB86-E004-A24D-83C1-6CA835E3DAE0}" srcOrd="1" destOrd="0" presId="urn:microsoft.com/office/officeart/2005/8/layout/chevron2"/>
    <dgm:cxn modelId="{B61B6A88-5A7A-1349-B713-52B45FC11D78}" type="presParOf" srcId="{38A40761-AF45-1E45-9636-05B1E3342009}" destId="{6F3FCDD5-1659-B942-91F6-007FCF6F1A95}" srcOrd="1" destOrd="0" presId="urn:microsoft.com/office/officeart/2005/8/layout/chevron2"/>
    <dgm:cxn modelId="{1C966110-E276-1044-B2ED-FAB4141D6F74}" type="presParOf" srcId="{38A40761-AF45-1E45-9636-05B1E3342009}" destId="{E5CB12B4-5B32-5941-B393-0F8AD99861B8}" srcOrd="2" destOrd="0" presId="urn:microsoft.com/office/officeart/2005/8/layout/chevron2"/>
    <dgm:cxn modelId="{913651C0-0F05-5A49-AEC8-D5636E444F1C}" type="presParOf" srcId="{E5CB12B4-5B32-5941-B393-0F8AD99861B8}" destId="{CEA3C204-CC7B-4240-A22A-9A8F57B58618}" srcOrd="0" destOrd="0" presId="urn:microsoft.com/office/officeart/2005/8/layout/chevron2"/>
    <dgm:cxn modelId="{020FB491-3269-9247-B962-7F16D239FDFD}" type="presParOf" srcId="{E5CB12B4-5B32-5941-B393-0F8AD99861B8}" destId="{95C943B2-1FCD-6E46-9112-5006CD71457F}" srcOrd="1" destOrd="0" presId="urn:microsoft.com/office/officeart/2005/8/layout/chevron2"/>
    <dgm:cxn modelId="{EC9C7ECE-18E3-DA42-B340-B74018C0F5D5}" type="presParOf" srcId="{38A40761-AF45-1E45-9636-05B1E3342009}" destId="{CFB0B799-6400-AC49-A4E5-3016EAE42BA2}" srcOrd="3" destOrd="0" presId="urn:microsoft.com/office/officeart/2005/8/layout/chevron2"/>
    <dgm:cxn modelId="{88EAC6E4-8374-0F4C-91AE-DE269562439B}" type="presParOf" srcId="{38A40761-AF45-1E45-9636-05B1E3342009}" destId="{575E2B47-B0E0-7441-9273-3FA81E102EB4}" srcOrd="4" destOrd="0" presId="urn:microsoft.com/office/officeart/2005/8/layout/chevron2"/>
    <dgm:cxn modelId="{2B629F24-1444-2045-B34C-F84A6EDF6CA6}" type="presParOf" srcId="{575E2B47-B0E0-7441-9273-3FA81E102EB4}" destId="{DC052EFC-7850-7B40-AE89-3577CE35EE06}" srcOrd="0" destOrd="0" presId="urn:microsoft.com/office/officeart/2005/8/layout/chevron2"/>
    <dgm:cxn modelId="{D99B4868-FCBB-614A-8CDC-F447BD4D020B}" type="presParOf" srcId="{575E2B47-B0E0-7441-9273-3FA81E102EB4}" destId="{4E1A8E03-717E-9C43-B24F-AC7D02FA9EC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498A4-A9CE-0940-9E94-EEE079C0AED8}">
      <dsp:nvSpPr>
        <dsp:cNvPr id="0" name=""/>
        <dsp:cNvSpPr/>
      </dsp:nvSpPr>
      <dsp:spPr>
        <a:xfrm>
          <a:off x="766443" y="984791"/>
          <a:ext cx="3042721" cy="265972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t>15:00</a:t>
          </a:r>
          <a:r>
            <a:rPr kumimoji="1" lang="ja-JP" altLang="en-US" sz="2400" kern="1200"/>
            <a:t>まで</a:t>
          </a:r>
        </a:p>
      </dsp:txBody>
      <dsp:txXfrm>
        <a:off x="1527123" y="1383749"/>
        <a:ext cx="1483326" cy="1861805"/>
      </dsp:txXfrm>
    </dsp:sp>
    <dsp:sp modelId="{B490460C-35CF-D64F-B71F-2540230CBCA5}">
      <dsp:nvSpPr>
        <dsp:cNvPr id="0" name=""/>
        <dsp:cNvSpPr/>
      </dsp:nvSpPr>
      <dsp:spPr>
        <a:xfrm>
          <a:off x="5762" y="1553971"/>
          <a:ext cx="1521360" cy="15213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kumimoji="1" lang="ja-JP" altLang="en-US" sz="2600" kern="1200"/>
            <a:t>ハンズオン</a:t>
          </a:r>
        </a:p>
      </dsp:txBody>
      <dsp:txXfrm>
        <a:off x="228560" y="1776769"/>
        <a:ext cx="1075764" cy="1075764"/>
      </dsp:txXfrm>
    </dsp:sp>
    <dsp:sp modelId="{66D1446E-6066-9243-AD91-5295AB6710EC}">
      <dsp:nvSpPr>
        <dsp:cNvPr id="0" name=""/>
        <dsp:cNvSpPr/>
      </dsp:nvSpPr>
      <dsp:spPr>
        <a:xfrm>
          <a:off x="4760014" y="984791"/>
          <a:ext cx="3042721" cy="265972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t>16:00</a:t>
          </a:r>
          <a:r>
            <a:rPr kumimoji="1" lang="ja-JP" altLang="en-US" sz="2400" kern="1200"/>
            <a:t>まで</a:t>
          </a:r>
        </a:p>
      </dsp:txBody>
      <dsp:txXfrm>
        <a:off x="5520694" y="1383749"/>
        <a:ext cx="1483326" cy="1861805"/>
      </dsp:txXfrm>
    </dsp:sp>
    <dsp:sp modelId="{3C1D3284-9A25-1042-967C-20465AAA251F}">
      <dsp:nvSpPr>
        <dsp:cNvPr id="0" name=""/>
        <dsp:cNvSpPr/>
      </dsp:nvSpPr>
      <dsp:spPr>
        <a:xfrm>
          <a:off x="3999334" y="1553971"/>
          <a:ext cx="1521360" cy="15213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kumimoji="1" lang="ja-JP" altLang="en-US" sz="2600" kern="1200"/>
            <a:t>企画・実装</a:t>
          </a:r>
        </a:p>
      </dsp:txBody>
      <dsp:txXfrm>
        <a:off x="4222132" y="1776769"/>
        <a:ext cx="1075764" cy="1075764"/>
      </dsp:txXfrm>
    </dsp:sp>
    <dsp:sp modelId="{0F0F1AD0-2BCC-B247-8570-003BB3271CD4}">
      <dsp:nvSpPr>
        <dsp:cNvPr id="0" name=""/>
        <dsp:cNvSpPr/>
      </dsp:nvSpPr>
      <dsp:spPr>
        <a:xfrm>
          <a:off x="8753586" y="984791"/>
          <a:ext cx="3042721" cy="265972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t>16:20</a:t>
          </a:r>
          <a:r>
            <a:rPr kumimoji="1" lang="ja-JP" altLang="en-US" sz="2400" kern="1200"/>
            <a:t>まで</a:t>
          </a:r>
        </a:p>
      </dsp:txBody>
      <dsp:txXfrm>
        <a:off x="9514266" y="1383749"/>
        <a:ext cx="1483326" cy="1861805"/>
      </dsp:txXfrm>
    </dsp:sp>
    <dsp:sp modelId="{30990E06-6439-9E4F-9020-4555681BAB01}">
      <dsp:nvSpPr>
        <dsp:cNvPr id="0" name=""/>
        <dsp:cNvSpPr/>
      </dsp:nvSpPr>
      <dsp:spPr>
        <a:xfrm>
          <a:off x="7992905" y="1553971"/>
          <a:ext cx="1521360" cy="15213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kumimoji="1" lang="ja-JP" altLang="en-US" sz="2600" kern="1200"/>
            <a:t>発表</a:t>
          </a:r>
        </a:p>
      </dsp:txBody>
      <dsp:txXfrm>
        <a:off x="8215703" y="1776769"/>
        <a:ext cx="1075764" cy="10757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498A4-A9CE-0940-9E94-EEE079C0AED8}">
      <dsp:nvSpPr>
        <dsp:cNvPr id="0" name=""/>
        <dsp:cNvSpPr/>
      </dsp:nvSpPr>
      <dsp:spPr>
        <a:xfrm>
          <a:off x="766443" y="984791"/>
          <a:ext cx="3042721" cy="265972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t>15:00</a:t>
          </a:r>
          <a:r>
            <a:rPr kumimoji="1" lang="ja-JP" altLang="en-US" sz="2400" kern="1200"/>
            <a:t>まで</a:t>
          </a:r>
        </a:p>
      </dsp:txBody>
      <dsp:txXfrm>
        <a:off x="1527123" y="1383749"/>
        <a:ext cx="1483326" cy="1861805"/>
      </dsp:txXfrm>
    </dsp:sp>
    <dsp:sp modelId="{B490460C-35CF-D64F-B71F-2540230CBCA5}">
      <dsp:nvSpPr>
        <dsp:cNvPr id="0" name=""/>
        <dsp:cNvSpPr/>
      </dsp:nvSpPr>
      <dsp:spPr>
        <a:xfrm>
          <a:off x="5762" y="1553971"/>
          <a:ext cx="1521360" cy="15213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kumimoji="1" lang="ja-JP" altLang="en-US" sz="2600" kern="1200"/>
            <a:t>ハンズオン</a:t>
          </a:r>
        </a:p>
      </dsp:txBody>
      <dsp:txXfrm>
        <a:off x="228560" y="1776769"/>
        <a:ext cx="1075764" cy="1075764"/>
      </dsp:txXfrm>
    </dsp:sp>
    <dsp:sp modelId="{66D1446E-6066-9243-AD91-5295AB6710EC}">
      <dsp:nvSpPr>
        <dsp:cNvPr id="0" name=""/>
        <dsp:cNvSpPr/>
      </dsp:nvSpPr>
      <dsp:spPr>
        <a:xfrm>
          <a:off x="4760014" y="984791"/>
          <a:ext cx="3042721" cy="265972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t>16:00</a:t>
          </a:r>
          <a:r>
            <a:rPr kumimoji="1" lang="ja-JP" altLang="en-US" sz="2400" kern="1200"/>
            <a:t>まで</a:t>
          </a:r>
        </a:p>
      </dsp:txBody>
      <dsp:txXfrm>
        <a:off x="5520694" y="1383749"/>
        <a:ext cx="1483326" cy="1861805"/>
      </dsp:txXfrm>
    </dsp:sp>
    <dsp:sp modelId="{3C1D3284-9A25-1042-967C-20465AAA251F}">
      <dsp:nvSpPr>
        <dsp:cNvPr id="0" name=""/>
        <dsp:cNvSpPr/>
      </dsp:nvSpPr>
      <dsp:spPr>
        <a:xfrm>
          <a:off x="3999334" y="1553971"/>
          <a:ext cx="1521360" cy="1521360"/>
        </a:xfrm>
        <a:prstGeom prst="ellipse">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kumimoji="1" lang="ja-JP" altLang="en-US" sz="2600" kern="1200"/>
            <a:t>企画・実装</a:t>
          </a:r>
        </a:p>
      </dsp:txBody>
      <dsp:txXfrm>
        <a:off x="4222132" y="1776769"/>
        <a:ext cx="1075764" cy="1075764"/>
      </dsp:txXfrm>
    </dsp:sp>
    <dsp:sp modelId="{0F0F1AD0-2BCC-B247-8570-003BB3271CD4}">
      <dsp:nvSpPr>
        <dsp:cNvPr id="0" name=""/>
        <dsp:cNvSpPr/>
      </dsp:nvSpPr>
      <dsp:spPr>
        <a:xfrm>
          <a:off x="8753586" y="984791"/>
          <a:ext cx="3042721" cy="265972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t>16:20</a:t>
          </a:r>
          <a:r>
            <a:rPr kumimoji="1" lang="ja-JP" altLang="en-US" sz="2400" kern="1200"/>
            <a:t>まで</a:t>
          </a:r>
        </a:p>
      </dsp:txBody>
      <dsp:txXfrm>
        <a:off x="9514266" y="1383749"/>
        <a:ext cx="1483326" cy="1861805"/>
      </dsp:txXfrm>
    </dsp:sp>
    <dsp:sp modelId="{30990E06-6439-9E4F-9020-4555681BAB01}">
      <dsp:nvSpPr>
        <dsp:cNvPr id="0" name=""/>
        <dsp:cNvSpPr/>
      </dsp:nvSpPr>
      <dsp:spPr>
        <a:xfrm>
          <a:off x="7992905" y="1553971"/>
          <a:ext cx="1521360" cy="1521360"/>
        </a:xfrm>
        <a:prstGeom prst="ellipse">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kumimoji="1" lang="ja-JP" altLang="en-US" sz="2600" kern="1200"/>
            <a:t>発表</a:t>
          </a:r>
        </a:p>
      </dsp:txBody>
      <dsp:txXfrm>
        <a:off x="8215703" y="1776769"/>
        <a:ext cx="1075764" cy="10757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498A4-A9CE-0940-9E94-EEE079C0AED8}">
      <dsp:nvSpPr>
        <dsp:cNvPr id="0" name=""/>
        <dsp:cNvSpPr/>
      </dsp:nvSpPr>
      <dsp:spPr>
        <a:xfrm>
          <a:off x="766443" y="984791"/>
          <a:ext cx="3042721" cy="265972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t>15:00</a:t>
          </a:r>
          <a:r>
            <a:rPr kumimoji="1" lang="ja-JP" altLang="en-US" sz="2400" kern="1200"/>
            <a:t>まで</a:t>
          </a:r>
        </a:p>
      </dsp:txBody>
      <dsp:txXfrm>
        <a:off x="1527123" y="1383749"/>
        <a:ext cx="1483326" cy="1861805"/>
      </dsp:txXfrm>
    </dsp:sp>
    <dsp:sp modelId="{B490460C-35CF-D64F-B71F-2540230CBCA5}">
      <dsp:nvSpPr>
        <dsp:cNvPr id="0" name=""/>
        <dsp:cNvSpPr/>
      </dsp:nvSpPr>
      <dsp:spPr>
        <a:xfrm>
          <a:off x="5762" y="1553971"/>
          <a:ext cx="1521360" cy="1521360"/>
        </a:xfrm>
        <a:prstGeom prst="ellipse">
          <a:avLst/>
        </a:prstGeom>
        <a:solidFill>
          <a:srgbClr val="4472C4">
            <a:lumMod val="60000"/>
            <a:lumOff val="40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kumimoji="1" lang="ja-JP" altLang="en-US" sz="2600" kern="1200">
              <a:solidFill>
                <a:prstClr val="white"/>
              </a:solidFill>
              <a:latin typeface="游ゴシック" panose="020F0502020204030204"/>
              <a:ea typeface="游ゴシック" panose="020B0400000000000000" pitchFamily="34" charset="-128"/>
              <a:cs typeface="+mn-cs"/>
            </a:rPr>
            <a:t>ハンズオン</a:t>
          </a:r>
        </a:p>
      </dsp:txBody>
      <dsp:txXfrm>
        <a:off x="228560" y="1776769"/>
        <a:ext cx="1075764" cy="1075764"/>
      </dsp:txXfrm>
    </dsp:sp>
    <dsp:sp modelId="{66D1446E-6066-9243-AD91-5295AB6710EC}">
      <dsp:nvSpPr>
        <dsp:cNvPr id="0" name=""/>
        <dsp:cNvSpPr/>
      </dsp:nvSpPr>
      <dsp:spPr>
        <a:xfrm>
          <a:off x="4760014" y="984791"/>
          <a:ext cx="3042721" cy="265972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t>16:00</a:t>
          </a:r>
          <a:r>
            <a:rPr kumimoji="1" lang="ja-JP" altLang="en-US" sz="2400" kern="1200"/>
            <a:t>まで</a:t>
          </a:r>
        </a:p>
      </dsp:txBody>
      <dsp:txXfrm>
        <a:off x="5520694" y="1383749"/>
        <a:ext cx="1483326" cy="1861805"/>
      </dsp:txXfrm>
    </dsp:sp>
    <dsp:sp modelId="{3C1D3284-9A25-1042-967C-20465AAA251F}">
      <dsp:nvSpPr>
        <dsp:cNvPr id="0" name=""/>
        <dsp:cNvSpPr/>
      </dsp:nvSpPr>
      <dsp:spPr>
        <a:xfrm>
          <a:off x="3999334" y="1553971"/>
          <a:ext cx="1521360" cy="15213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kumimoji="1" lang="ja-JP" altLang="en-US" sz="2600" kern="1200"/>
            <a:t>企画・実装</a:t>
          </a:r>
        </a:p>
      </dsp:txBody>
      <dsp:txXfrm>
        <a:off x="4222132" y="1776769"/>
        <a:ext cx="1075764" cy="1075764"/>
      </dsp:txXfrm>
    </dsp:sp>
    <dsp:sp modelId="{0F0F1AD0-2BCC-B247-8570-003BB3271CD4}">
      <dsp:nvSpPr>
        <dsp:cNvPr id="0" name=""/>
        <dsp:cNvSpPr/>
      </dsp:nvSpPr>
      <dsp:spPr>
        <a:xfrm>
          <a:off x="8753586" y="984791"/>
          <a:ext cx="3042721" cy="265972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t>16:20</a:t>
          </a:r>
          <a:r>
            <a:rPr kumimoji="1" lang="ja-JP" altLang="en-US" sz="2400" kern="1200"/>
            <a:t>まで</a:t>
          </a:r>
        </a:p>
      </dsp:txBody>
      <dsp:txXfrm>
        <a:off x="9514266" y="1383749"/>
        <a:ext cx="1483326" cy="1861805"/>
      </dsp:txXfrm>
    </dsp:sp>
    <dsp:sp modelId="{30990E06-6439-9E4F-9020-4555681BAB01}">
      <dsp:nvSpPr>
        <dsp:cNvPr id="0" name=""/>
        <dsp:cNvSpPr/>
      </dsp:nvSpPr>
      <dsp:spPr>
        <a:xfrm>
          <a:off x="7992905" y="1553971"/>
          <a:ext cx="1521360" cy="1521360"/>
        </a:xfrm>
        <a:prstGeom prst="ellipse">
          <a:avLst/>
        </a:prstGeom>
        <a:solidFill>
          <a:srgbClr val="4472C4">
            <a:lumMod val="60000"/>
            <a:lumOff val="40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kumimoji="1" lang="ja-JP" altLang="en-US" sz="2600" kern="1200">
              <a:solidFill>
                <a:prstClr val="white"/>
              </a:solidFill>
              <a:latin typeface="游ゴシック" panose="020F0502020204030204"/>
              <a:ea typeface="游ゴシック" panose="020B0400000000000000" pitchFamily="34" charset="-128"/>
              <a:cs typeface="+mn-cs"/>
            </a:rPr>
            <a:t>発表</a:t>
          </a:r>
        </a:p>
      </dsp:txBody>
      <dsp:txXfrm>
        <a:off x="8215703" y="1776769"/>
        <a:ext cx="1075764" cy="10757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498A4-A9CE-0940-9E94-EEE079C0AED8}">
      <dsp:nvSpPr>
        <dsp:cNvPr id="0" name=""/>
        <dsp:cNvSpPr/>
      </dsp:nvSpPr>
      <dsp:spPr>
        <a:xfrm>
          <a:off x="766443" y="984791"/>
          <a:ext cx="3042721" cy="265972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t>15:00</a:t>
          </a:r>
          <a:r>
            <a:rPr kumimoji="1" lang="ja-JP" altLang="en-US" sz="2400" kern="1200"/>
            <a:t>まで</a:t>
          </a:r>
        </a:p>
      </dsp:txBody>
      <dsp:txXfrm>
        <a:off x="1527123" y="1383749"/>
        <a:ext cx="1483326" cy="1861805"/>
      </dsp:txXfrm>
    </dsp:sp>
    <dsp:sp modelId="{B490460C-35CF-D64F-B71F-2540230CBCA5}">
      <dsp:nvSpPr>
        <dsp:cNvPr id="0" name=""/>
        <dsp:cNvSpPr/>
      </dsp:nvSpPr>
      <dsp:spPr>
        <a:xfrm>
          <a:off x="5762" y="1553971"/>
          <a:ext cx="1521360" cy="1521360"/>
        </a:xfrm>
        <a:prstGeom prst="ellipse">
          <a:avLst/>
        </a:prstGeom>
        <a:solidFill>
          <a:srgbClr val="4472C4">
            <a:lumMod val="60000"/>
            <a:lumOff val="40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kumimoji="1" lang="ja-JP" altLang="en-US" sz="2600" kern="1200">
              <a:solidFill>
                <a:prstClr val="white"/>
              </a:solidFill>
              <a:latin typeface="游ゴシック" panose="020F0502020204030204"/>
              <a:ea typeface="游ゴシック" panose="020B0400000000000000" pitchFamily="34" charset="-128"/>
              <a:cs typeface="+mn-cs"/>
            </a:rPr>
            <a:t>ハンズオン</a:t>
          </a:r>
        </a:p>
      </dsp:txBody>
      <dsp:txXfrm>
        <a:off x="228560" y="1776769"/>
        <a:ext cx="1075764" cy="1075764"/>
      </dsp:txXfrm>
    </dsp:sp>
    <dsp:sp modelId="{66D1446E-6066-9243-AD91-5295AB6710EC}">
      <dsp:nvSpPr>
        <dsp:cNvPr id="0" name=""/>
        <dsp:cNvSpPr/>
      </dsp:nvSpPr>
      <dsp:spPr>
        <a:xfrm>
          <a:off x="4760014" y="984791"/>
          <a:ext cx="3042721" cy="265972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t>16:00</a:t>
          </a:r>
          <a:r>
            <a:rPr kumimoji="1" lang="ja-JP" altLang="en-US" sz="2400" kern="1200"/>
            <a:t>まで</a:t>
          </a:r>
        </a:p>
      </dsp:txBody>
      <dsp:txXfrm>
        <a:off x="5520694" y="1383749"/>
        <a:ext cx="1483326" cy="1861805"/>
      </dsp:txXfrm>
    </dsp:sp>
    <dsp:sp modelId="{3C1D3284-9A25-1042-967C-20465AAA251F}">
      <dsp:nvSpPr>
        <dsp:cNvPr id="0" name=""/>
        <dsp:cNvSpPr/>
      </dsp:nvSpPr>
      <dsp:spPr>
        <a:xfrm>
          <a:off x="3999334" y="1553971"/>
          <a:ext cx="1521360" cy="1521360"/>
        </a:xfrm>
        <a:prstGeom prst="ellipse">
          <a:avLst/>
        </a:prstGeom>
        <a:solidFill>
          <a:srgbClr val="4472C4">
            <a:lumMod val="60000"/>
            <a:lumOff val="40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kumimoji="1" lang="ja-JP" altLang="en-US" sz="2600" kern="1200">
              <a:solidFill>
                <a:prstClr val="white"/>
              </a:solidFill>
              <a:latin typeface="游ゴシック" panose="020F0502020204030204"/>
              <a:ea typeface="游ゴシック" panose="020B0400000000000000" pitchFamily="34" charset="-128"/>
              <a:cs typeface="+mn-cs"/>
            </a:rPr>
            <a:t>企画・実装</a:t>
          </a:r>
        </a:p>
      </dsp:txBody>
      <dsp:txXfrm>
        <a:off x="4222132" y="1776769"/>
        <a:ext cx="1075764" cy="1075764"/>
      </dsp:txXfrm>
    </dsp:sp>
    <dsp:sp modelId="{0F0F1AD0-2BCC-B247-8570-003BB3271CD4}">
      <dsp:nvSpPr>
        <dsp:cNvPr id="0" name=""/>
        <dsp:cNvSpPr/>
      </dsp:nvSpPr>
      <dsp:spPr>
        <a:xfrm>
          <a:off x="8753586" y="984791"/>
          <a:ext cx="3042721" cy="265972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t>16:20</a:t>
          </a:r>
          <a:r>
            <a:rPr kumimoji="1" lang="ja-JP" altLang="en-US" sz="2400" kern="1200"/>
            <a:t>まで</a:t>
          </a:r>
        </a:p>
      </dsp:txBody>
      <dsp:txXfrm>
        <a:off x="9514266" y="1383749"/>
        <a:ext cx="1483326" cy="1861805"/>
      </dsp:txXfrm>
    </dsp:sp>
    <dsp:sp modelId="{30990E06-6439-9E4F-9020-4555681BAB01}">
      <dsp:nvSpPr>
        <dsp:cNvPr id="0" name=""/>
        <dsp:cNvSpPr/>
      </dsp:nvSpPr>
      <dsp:spPr>
        <a:xfrm>
          <a:off x="7992905" y="1553971"/>
          <a:ext cx="1521360" cy="15213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kumimoji="1" lang="ja-JP" altLang="en-US" sz="2600" kern="1200"/>
            <a:t>発表</a:t>
          </a:r>
        </a:p>
      </dsp:txBody>
      <dsp:txXfrm>
        <a:off x="8215703" y="1776769"/>
        <a:ext cx="1075764" cy="10757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FE058-72C5-8440-BFE8-E2CAD1E689C7}">
      <dsp:nvSpPr>
        <dsp:cNvPr id="0" name=""/>
        <dsp:cNvSpPr/>
      </dsp:nvSpPr>
      <dsp:spPr>
        <a:xfrm rot="5400000">
          <a:off x="-255882" y="257061"/>
          <a:ext cx="1705882" cy="1194117"/>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t>~14:30</a:t>
          </a:r>
          <a:endParaRPr kumimoji="1" lang="ja-JP" altLang="en-US" sz="2400" kern="1200"/>
        </a:p>
      </dsp:txBody>
      <dsp:txXfrm rot="-5400000">
        <a:off x="1" y="598238"/>
        <a:ext cx="1194117" cy="511765"/>
      </dsp:txXfrm>
    </dsp:sp>
    <dsp:sp modelId="{7BA5FB86-E004-A24D-83C1-6CA835E3DAE0}">
      <dsp:nvSpPr>
        <dsp:cNvPr id="0" name=""/>
        <dsp:cNvSpPr/>
      </dsp:nvSpPr>
      <dsp:spPr>
        <a:xfrm rot="5400000">
          <a:off x="5328275" y="-4132978"/>
          <a:ext cx="1108823" cy="9377138"/>
        </a:xfrm>
        <a:prstGeom prst="round2Same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4264" tIns="29845" rIns="29845" bIns="29845" numCol="1" spcCol="1270" anchor="ctr" anchorCtr="0">
          <a:noAutofit/>
        </a:bodyPr>
        <a:lstStyle/>
        <a:p>
          <a:pPr marL="285750" lvl="1" indent="-285750" algn="l" defTabSz="2089150">
            <a:lnSpc>
              <a:spcPct val="90000"/>
            </a:lnSpc>
            <a:spcBef>
              <a:spcPct val="0"/>
            </a:spcBef>
            <a:spcAft>
              <a:spcPct val="15000"/>
            </a:spcAft>
            <a:buChar char="•"/>
          </a:pPr>
          <a:r>
            <a:rPr kumimoji="1" lang="en-US" altLang="ja-JP" sz="4700" kern="1200" dirty="0" err="1"/>
            <a:t>ARKit</a:t>
          </a:r>
          <a:r>
            <a:rPr kumimoji="1" lang="ja-JP" altLang="en-US" sz="4700" kern="1200"/>
            <a:t>とは</a:t>
          </a:r>
        </a:p>
      </dsp:txBody>
      <dsp:txXfrm rot="-5400000">
        <a:off x="1194118" y="55307"/>
        <a:ext cx="9323010" cy="1000567"/>
      </dsp:txXfrm>
    </dsp:sp>
    <dsp:sp modelId="{CEA3C204-CC7B-4240-A22A-9A8F57B58618}">
      <dsp:nvSpPr>
        <dsp:cNvPr id="0" name=""/>
        <dsp:cNvSpPr/>
      </dsp:nvSpPr>
      <dsp:spPr>
        <a:xfrm rot="5400000">
          <a:off x="-255882" y="1769911"/>
          <a:ext cx="1705882" cy="1194117"/>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t>~14:40</a:t>
          </a:r>
          <a:endParaRPr kumimoji="1" lang="ja-JP" altLang="en-US" sz="2400" kern="1200"/>
        </a:p>
      </dsp:txBody>
      <dsp:txXfrm rot="-5400000">
        <a:off x="1" y="2111088"/>
        <a:ext cx="1194117" cy="511765"/>
      </dsp:txXfrm>
    </dsp:sp>
    <dsp:sp modelId="{95C943B2-1FCD-6E46-9112-5006CD71457F}">
      <dsp:nvSpPr>
        <dsp:cNvPr id="0" name=""/>
        <dsp:cNvSpPr/>
      </dsp:nvSpPr>
      <dsp:spPr>
        <a:xfrm rot="5400000">
          <a:off x="5328275" y="-2620128"/>
          <a:ext cx="1108823" cy="9377138"/>
        </a:xfrm>
        <a:prstGeom prst="round2Same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4264" tIns="29845" rIns="29845" bIns="29845" numCol="1" spcCol="1270" anchor="ctr" anchorCtr="0">
          <a:noAutofit/>
        </a:bodyPr>
        <a:lstStyle/>
        <a:p>
          <a:pPr marL="285750" lvl="1" indent="-285750" algn="l" defTabSz="2089150">
            <a:lnSpc>
              <a:spcPct val="90000"/>
            </a:lnSpc>
            <a:spcBef>
              <a:spcPct val="0"/>
            </a:spcBef>
            <a:spcAft>
              <a:spcPct val="15000"/>
            </a:spcAft>
            <a:buChar char="•"/>
          </a:pPr>
          <a:r>
            <a:rPr lang="en-US" altLang="ja-JP" sz="4700" b="0" i="0" kern="1200" dirty="0"/>
            <a:t>1.0</a:t>
          </a:r>
          <a:r>
            <a:rPr lang="ja-JP" altLang="en-US" sz="4700" b="0" i="0" kern="1200"/>
            <a:t>：水平面の認識</a:t>
          </a:r>
          <a:endParaRPr kumimoji="1" lang="ja-JP" altLang="en-US" sz="4700" kern="1200"/>
        </a:p>
      </dsp:txBody>
      <dsp:txXfrm rot="-5400000">
        <a:off x="1194118" y="1568157"/>
        <a:ext cx="9323010" cy="1000567"/>
      </dsp:txXfrm>
    </dsp:sp>
    <dsp:sp modelId="{DC052EFC-7850-7B40-AE89-3577CE35EE06}">
      <dsp:nvSpPr>
        <dsp:cNvPr id="0" name=""/>
        <dsp:cNvSpPr/>
      </dsp:nvSpPr>
      <dsp:spPr>
        <a:xfrm rot="5400000">
          <a:off x="-255882" y="3282760"/>
          <a:ext cx="1705882" cy="1194117"/>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t>~14:50</a:t>
          </a:r>
          <a:endParaRPr kumimoji="1" lang="ja-JP" altLang="en-US" sz="2400" kern="1200"/>
        </a:p>
      </dsp:txBody>
      <dsp:txXfrm rot="-5400000">
        <a:off x="1" y="3623937"/>
        <a:ext cx="1194117" cy="511765"/>
      </dsp:txXfrm>
    </dsp:sp>
    <dsp:sp modelId="{4E1A8E03-717E-9C43-B24F-AC7D02FA9ECF}">
      <dsp:nvSpPr>
        <dsp:cNvPr id="0" name=""/>
        <dsp:cNvSpPr/>
      </dsp:nvSpPr>
      <dsp:spPr>
        <a:xfrm rot="5400000">
          <a:off x="5328275" y="-1107278"/>
          <a:ext cx="1108823" cy="9377138"/>
        </a:xfrm>
        <a:prstGeom prst="round2Same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4264" tIns="29845" rIns="29845" bIns="29845" numCol="1" spcCol="1270" anchor="ctr" anchorCtr="0">
          <a:noAutofit/>
        </a:bodyPr>
        <a:lstStyle/>
        <a:p>
          <a:pPr marL="285750" lvl="1" indent="-285750" algn="l" defTabSz="2089150">
            <a:lnSpc>
              <a:spcPct val="90000"/>
            </a:lnSpc>
            <a:spcBef>
              <a:spcPct val="0"/>
            </a:spcBef>
            <a:spcAft>
              <a:spcPct val="15000"/>
            </a:spcAft>
            <a:buChar char="•"/>
          </a:pPr>
          <a:r>
            <a:rPr lang="en-US" altLang="ja-JP" sz="4700" b="0" i="0" kern="1200" dirty="0"/>
            <a:t>1.5</a:t>
          </a:r>
          <a:r>
            <a:rPr lang="ja-JP" altLang="en-US" sz="4700" b="0" i="0" kern="1200"/>
            <a:t>：垂直面、画像の認識</a:t>
          </a:r>
          <a:endParaRPr kumimoji="1" lang="ja-JP" altLang="en-US" sz="4700" kern="1200"/>
        </a:p>
      </dsp:txBody>
      <dsp:txXfrm rot="-5400000">
        <a:off x="1194118" y="3081007"/>
        <a:ext cx="9323010" cy="10005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FE058-72C5-8440-BFE8-E2CAD1E689C7}">
      <dsp:nvSpPr>
        <dsp:cNvPr id="0" name=""/>
        <dsp:cNvSpPr/>
      </dsp:nvSpPr>
      <dsp:spPr>
        <a:xfrm rot="5400000">
          <a:off x="-255632" y="259121"/>
          <a:ext cx="1704216" cy="1192951"/>
        </a:xfrm>
        <a:prstGeom prst="chevron">
          <a:avLst/>
        </a:prstGeom>
        <a:solidFill>
          <a:srgbClr val="4472C4">
            <a:lumMod val="20000"/>
            <a:lumOff val="80000"/>
          </a:srgbClr>
        </a:solidFill>
        <a:ln w="12700" cap="flat" cmpd="sng" algn="ctr">
          <a:solidFill>
            <a:srgbClr val="4472C4">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kumimoji="1" lang="en-US" altLang="ja-JP" sz="2500" kern="1200" dirty="0">
              <a:solidFill>
                <a:prstClr val="black">
                  <a:hueOff val="0"/>
                  <a:satOff val="0"/>
                  <a:lumOff val="0"/>
                  <a:alphaOff val="0"/>
                </a:prstClr>
              </a:solidFill>
              <a:latin typeface="游ゴシック" panose="020F0502020204030204"/>
              <a:ea typeface="游ゴシック" panose="020B0400000000000000" pitchFamily="34" charset="-128"/>
              <a:cs typeface="+mn-cs"/>
            </a:rPr>
            <a:t>~</a:t>
          </a:r>
          <a:r>
            <a:rPr kumimoji="1" lang="en-US" altLang="ja-JP" sz="2400" kern="1200" dirty="0">
              <a:solidFill>
                <a:prstClr val="black">
                  <a:hueOff val="0"/>
                  <a:satOff val="0"/>
                  <a:lumOff val="0"/>
                  <a:alphaOff val="0"/>
                </a:prstClr>
              </a:solidFill>
              <a:latin typeface="游ゴシック" panose="020F0502020204030204"/>
              <a:ea typeface="游ゴシック" panose="020B0400000000000000" pitchFamily="34" charset="-128"/>
              <a:cs typeface="+mn-cs"/>
            </a:rPr>
            <a:t>14:30</a:t>
          </a:r>
          <a:endParaRPr kumimoji="1" lang="ja-JP" altLang="en-US" sz="2400" kern="1200">
            <a:solidFill>
              <a:prstClr val="black">
                <a:hueOff val="0"/>
                <a:satOff val="0"/>
                <a:lumOff val="0"/>
                <a:alphaOff val="0"/>
              </a:prstClr>
            </a:solidFill>
            <a:latin typeface="游ゴシック" panose="020F0502020204030204"/>
            <a:ea typeface="游ゴシック" panose="020B0400000000000000" pitchFamily="34" charset="-128"/>
            <a:cs typeface="+mn-cs"/>
          </a:endParaRPr>
        </a:p>
      </dsp:txBody>
      <dsp:txXfrm rot="-5400000">
        <a:off x="1" y="599965"/>
        <a:ext cx="1192951" cy="511265"/>
      </dsp:txXfrm>
    </dsp:sp>
    <dsp:sp modelId="{7BA5FB86-E004-A24D-83C1-6CA835E3DAE0}">
      <dsp:nvSpPr>
        <dsp:cNvPr id="0" name=""/>
        <dsp:cNvSpPr/>
      </dsp:nvSpPr>
      <dsp:spPr>
        <a:xfrm rot="5400000">
          <a:off x="5327942" y="-4131500"/>
          <a:ext cx="1108323" cy="9378304"/>
        </a:xfrm>
        <a:prstGeom prst="round2SameRect">
          <a:avLst/>
        </a:prstGeom>
        <a:solidFill>
          <a:srgbClr val="4472C4">
            <a:lumMod val="60000"/>
            <a:lumOff val="40000"/>
            <a:alpha val="90000"/>
          </a:srgb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8488" tIns="31115" rIns="31115" bIns="31115" numCol="1" spcCol="1270" anchor="ctr" anchorCtr="0">
          <a:noAutofit/>
        </a:bodyPr>
        <a:lstStyle/>
        <a:p>
          <a:pPr marL="285750" lvl="1" indent="-285750" algn="l" defTabSz="2178050">
            <a:lnSpc>
              <a:spcPct val="90000"/>
            </a:lnSpc>
            <a:spcBef>
              <a:spcPct val="0"/>
            </a:spcBef>
            <a:spcAft>
              <a:spcPct val="15000"/>
            </a:spcAft>
            <a:buChar char="•"/>
          </a:pPr>
          <a:r>
            <a:rPr kumimoji="1" lang="en-US" altLang="ja-JP" sz="4700" kern="1200" dirty="0" err="1">
              <a:solidFill>
                <a:prstClr val="black">
                  <a:hueOff val="0"/>
                  <a:satOff val="0"/>
                  <a:lumOff val="0"/>
                  <a:alphaOff val="0"/>
                </a:prstClr>
              </a:solidFill>
              <a:latin typeface="游ゴシック" panose="020F0502020204030204"/>
              <a:ea typeface="游ゴシック" panose="020B0400000000000000" pitchFamily="34" charset="-128"/>
              <a:cs typeface="+mn-cs"/>
            </a:rPr>
            <a:t>ARKit</a:t>
          </a:r>
          <a:r>
            <a:rPr kumimoji="1" lang="ja-JP" altLang="en-US" sz="4700" kern="1200">
              <a:solidFill>
                <a:prstClr val="black">
                  <a:hueOff val="0"/>
                  <a:satOff val="0"/>
                  <a:lumOff val="0"/>
                  <a:alphaOff val="0"/>
                </a:prstClr>
              </a:solidFill>
              <a:latin typeface="游ゴシック" panose="020F0502020204030204"/>
              <a:ea typeface="游ゴシック" panose="020B0400000000000000" pitchFamily="34" charset="-128"/>
              <a:cs typeface="+mn-cs"/>
            </a:rPr>
            <a:t>とは</a:t>
          </a:r>
        </a:p>
      </dsp:txBody>
      <dsp:txXfrm rot="-5400000">
        <a:off x="1192952" y="57594"/>
        <a:ext cx="9324200" cy="1000115"/>
      </dsp:txXfrm>
    </dsp:sp>
    <dsp:sp modelId="{CEA3C204-CC7B-4240-A22A-9A8F57B58618}">
      <dsp:nvSpPr>
        <dsp:cNvPr id="0" name=""/>
        <dsp:cNvSpPr/>
      </dsp:nvSpPr>
      <dsp:spPr>
        <a:xfrm rot="5400000">
          <a:off x="-255632" y="1770494"/>
          <a:ext cx="1704216" cy="119295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t>~14:40</a:t>
          </a:r>
          <a:endParaRPr kumimoji="1" lang="ja-JP" altLang="en-US" sz="2400" kern="1200"/>
        </a:p>
      </dsp:txBody>
      <dsp:txXfrm rot="-5400000">
        <a:off x="1" y="2111338"/>
        <a:ext cx="1192951" cy="511265"/>
      </dsp:txXfrm>
    </dsp:sp>
    <dsp:sp modelId="{95C943B2-1FCD-6E46-9112-5006CD71457F}">
      <dsp:nvSpPr>
        <dsp:cNvPr id="0" name=""/>
        <dsp:cNvSpPr/>
      </dsp:nvSpPr>
      <dsp:spPr>
        <a:xfrm rot="5400000">
          <a:off x="5328233" y="-2620420"/>
          <a:ext cx="1107740" cy="9378304"/>
        </a:xfrm>
        <a:prstGeom prst="round2Same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4264" tIns="29845" rIns="29845" bIns="29845" numCol="1" spcCol="1270" anchor="ctr" anchorCtr="0">
          <a:noAutofit/>
        </a:bodyPr>
        <a:lstStyle/>
        <a:p>
          <a:pPr marL="285750" lvl="1" indent="-285750" algn="l" defTabSz="2089150">
            <a:lnSpc>
              <a:spcPct val="90000"/>
            </a:lnSpc>
            <a:spcBef>
              <a:spcPct val="0"/>
            </a:spcBef>
            <a:spcAft>
              <a:spcPct val="15000"/>
            </a:spcAft>
            <a:buChar char="•"/>
          </a:pPr>
          <a:r>
            <a:rPr lang="en-US" altLang="ja-JP" sz="4700" b="0" i="0" kern="1200" dirty="0"/>
            <a:t>1.0</a:t>
          </a:r>
          <a:r>
            <a:rPr lang="ja-JP" altLang="en-US" sz="4700" b="0" i="0" kern="1200"/>
            <a:t>：水平面の認識</a:t>
          </a:r>
          <a:endParaRPr kumimoji="1" lang="ja-JP" altLang="en-US" sz="4700" kern="1200"/>
        </a:p>
      </dsp:txBody>
      <dsp:txXfrm rot="-5400000">
        <a:off x="1192952" y="1568936"/>
        <a:ext cx="9324229" cy="999590"/>
      </dsp:txXfrm>
    </dsp:sp>
    <dsp:sp modelId="{DC052EFC-7850-7B40-AE89-3577CE35EE06}">
      <dsp:nvSpPr>
        <dsp:cNvPr id="0" name=""/>
        <dsp:cNvSpPr/>
      </dsp:nvSpPr>
      <dsp:spPr>
        <a:xfrm rot="5400000">
          <a:off x="-255632" y="3281866"/>
          <a:ext cx="1704216" cy="119295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kumimoji="1" lang="en-US" altLang="ja-JP" sz="2400" kern="1200" dirty="0"/>
            <a:t>~14:50</a:t>
          </a:r>
          <a:endParaRPr kumimoji="1" lang="ja-JP" altLang="en-US" sz="2400" kern="1200"/>
        </a:p>
      </dsp:txBody>
      <dsp:txXfrm rot="-5400000">
        <a:off x="1" y="3622710"/>
        <a:ext cx="1192951" cy="511265"/>
      </dsp:txXfrm>
    </dsp:sp>
    <dsp:sp modelId="{4E1A8E03-717E-9C43-B24F-AC7D02FA9ECF}">
      <dsp:nvSpPr>
        <dsp:cNvPr id="0" name=""/>
        <dsp:cNvSpPr/>
      </dsp:nvSpPr>
      <dsp:spPr>
        <a:xfrm rot="5400000">
          <a:off x="5328233" y="-1109047"/>
          <a:ext cx="1107740" cy="9378304"/>
        </a:xfrm>
        <a:prstGeom prst="round2Same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4264" tIns="29845" rIns="29845" bIns="29845" numCol="1" spcCol="1270" anchor="ctr" anchorCtr="0">
          <a:noAutofit/>
        </a:bodyPr>
        <a:lstStyle/>
        <a:p>
          <a:pPr marL="285750" lvl="1" indent="-285750" algn="l" defTabSz="2089150">
            <a:lnSpc>
              <a:spcPct val="90000"/>
            </a:lnSpc>
            <a:spcBef>
              <a:spcPct val="0"/>
            </a:spcBef>
            <a:spcAft>
              <a:spcPct val="15000"/>
            </a:spcAft>
            <a:buChar char="•"/>
          </a:pPr>
          <a:r>
            <a:rPr lang="en-US" altLang="ja-JP" sz="4700" b="0" i="0" kern="1200" dirty="0"/>
            <a:t>1.5</a:t>
          </a:r>
          <a:r>
            <a:rPr lang="ja-JP" altLang="en-US" sz="4700" b="0" i="0" kern="1200"/>
            <a:t>：垂直面、画像の認識</a:t>
          </a:r>
          <a:endParaRPr kumimoji="1" lang="ja-JP" altLang="en-US" sz="4700" kern="1200"/>
        </a:p>
      </dsp:txBody>
      <dsp:txXfrm rot="-5400000">
        <a:off x="1192952" y="3080309"/>
        <a:ext cx="9324229" cy="9995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FE058-72C5-8440-BFE8-E2CAD1E689C7}">
      <dsp:nvSpPr>
        <dsp:cNvPr id="0" name=""/>
        <dsp:cNvSpPr/>
      </dsp:nvSpPr>
      <dsp:spPr>
        <a:xfrm rot="5400000">
          <a:off x="-249630" y="252633"/>
          <a:ext cx="1664200" cy="116494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~14:30</a:t>
          </a:r>
          <a:endParaRPr kumimoji="1" lang="ja-JP" altLang="en-US" sz="2300" kern="1200"/>
        </a:p>
      </dsp:txBody>
      <dsp:txXfrm rot="-5400000">
        <a:off x="0" y="585473"/>
        <a:ext cx="1164940" cy="499260"/>
      </dsp:txXfrm>
    </dsp:sp>
    <dsp:sp modelId="{7BA5FB86-E004-A24D-83C1-6CA835E3DAE0}">
      <dsp:nvSpPr>
        <dsp:cNvPr id="0" name=""/>
        <dsp:cNvSpPr/>
      </dsp:nvSpPr>
      <dsp:spPr>
        <a:xfrm rot="5400000">
          <a:off x="5254081" y="-4086136"/>
          <a:ext cx="1081730" cy="9260011"/>
        </a:xfrm>
        <a:prstGeom prst="round2Same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7152" tIns="29210" rIns="29210" bIns="29210" numCol="1" spcCol="1270" anchor="ctr" anchorCtr="0">
          <a:noAutofit/>
        </a:bodyPr>
        <a:lstStyle/>
        <a:p>
          <a:pPr marL="285750" lvl="1" indent="-285750" algn="l" defTabSz="2044700">
            <a:lnSpc>
              <a:spcPct val="90000"/>
            </a:lnSpc>
            <a:spcBef>
              <a:spcPct val="0"/>
            </a:spcBef>
            <a:spcAft>
              <a:spcPct val="15000"/>
            </a:spcAft>
            <a:buChar char="•"/>
          </a:pPr>
          <a:r>
            <a:rPr kumimoji="1" lang="en-US" altLang="ja-JP" sz="4600" kern="1200" dirty="0" err="1"/>
            <a:t>ARKit</a:t>
          </a:r>
          <a:r>
            <a:rPr kumimoji="1" lang="ja-JP" altLang="en-US" sz="4600" kern="1200"/>
            <a:t>とは</a:t>
          </a:r>
        </a:p>
      </dsp:txBody>
      <dsp:txXfrm rot="-5400000">
        <a:off x="1164941" y="55810"/>
        <a:ext cx="9207205" cy="976118"/>
      </dsp:txXfrm>
    </dsp:sp>
    <dsp:sp modelId="{CEA3C204-CC7B-4240-A22A-9A8F57B58618}">
      <dsp:nvSpPr>
        <dsp:cNvPr id="0" name=""/>
        <dsp:cNvSpPr/>
      </dsp:nvSpPr>
      <dsp:spPr>
        <a:xfrm rot="5400000">
          <a:off x="-249630" y="1723539"/>
          <a:ext cx="1664200" cy="1164940"/>
        </a:xfrm>
        <a:prstGeom prst="chevron">
          <a:avLst/>
        </a:prstGeom>
        <a:solidFill>
          <a:schemeClr val="accent1">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~14:40</a:t>
          </a:r>
          <a:endParaRPr kumimoji="1" lang="ja-JP" altLang="en-US" sz="2300" kern="1200"/>
        </a:p>
      </dsp:txBody>
      <dsp:txXfrm rot="-5400000">
        <a:off x="0" y="2056379"/>
        <a:ext cx="1164940" cy="499260"/>
      </dsp:txXfrm>
    </dsp:sp>
    <dsp:sp modelId="{95C943B2-1FCD-6E46-9112-5006CD71457F}">
      <dsp:nvSpPr>
        <dsp:cNvPr id="0" name=""/>
        <dsp:cNvSpPr/>
      </dsp:nvSpPr>
      <dsp:spPr>
        <a:xfrm rot="5400000">
          <a:off x="5254081" y="-2615230"/>
          <a:ext cx="1081730" cy="9260011"/>
        </a:xfrm>
        <a:prstGeom prst="round2SameRect">
          <a:avLst/>
        </a:prstGeom>
        <a:solidFill>
          <a:schemeClr val="accent1">
            <a:lumMod val="60000"/>
            <a:lumOff val="4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7152" tIns="29210" rIns="29210" bIns="29210" numCol="1" spcCol="1270" anchor="ctr" anchorCtr="0">
          <a:noAutofit/>
        </a:bodyPr>
        <a:lstStyle/>
        <a:p>
          <a:pPr marL="285750" lvl="1" indent="-285750" algn="l" defTabSz="2044700">
            <a:lnSpc>
              <a:spcPct val="90000"/>
            </a:lnSpc>
            <a:spcBef>
              <a:spcPct val="0"/>
            </a:spcBef>
            <a:spcAft>
              <a:spcPct val="15000"/>
            </a:spcAft>
            <a:buChar char="•"/>
          </a:pPr>
          <a:r>
            <a:rPr lang="en-US" altLang="ja-JP" sz="4600" b="0" i="0" kern="1200" dirty="0"/>
            <a:t>1.0</a:t>
          </a:r>
          <a:r>
            <a:rPr lang="ja-JP" altLang="en-US" sz="4600" b="0" i="0" kern="1200"/>
            <a:t>：水平面の認識</a:t>
          </a:r>
          <a:endParaRPr kumimoji="1" lang="ja-JP" altLang="en-US" sz="4600" kern="1200"/>
        </a:p>
      </dsp:txBody>
      <dsp:txXfrm rot="-5400000">
        <a:off x="1164941" y="1526716"/>
        <a:ext cx="9207205" cy="976118"/>
      </dsp:txXfrm>
    </dsp:sp>
    <dsp:sp modelId="{DC052EFC-7850-7B40-AE89-3577CE35EE06}">
      <dsp:nvSpPr>
        <dsp:cNvPr id="0" name=""/>
        <dsp:cNvSpPr/>
      </dsp:nvSpPr>
      <dsp:spPr>
        <a:xfrm rot="5400000">
          <a:off x="-249630" y="3194445"/>
          <a:ext cx="1664200" cy="116494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~14:50</a:t>
          </a:r>
          <a:endParaRPr kumimoji="1" lang="ja-JP" altLang="en-US" sz="2300" kern="1200"/>
        </a:p>
      </dsp:txBody>
      <dsp:txXfrm rot="-5400000">
        <a:off x="0" y="3527285"/>
        <a:ext cx="1164940" cy="499260"/>
      </dsp:txXfrm>
    </dsp:sp>
    <dsp:sp modelId="{4E1A8E03-717E-9C43-B24F-AC7D02FA9ECF}">
      <dsp:nvSpPr>
        <dsp:cNvPr id="0" name=""/>
        <dsp:cNvSpPr/>
      </dsp:nvSpPr>
      <dsp:spPr>
        <a:xfrm rot="5400000">
          <a:off x="5254081" y="-1144325"/>
          <a:ext cx="1081730" cy="9260011"/>
        </a:xfrm>
        <a:prstGeom prst="round2Same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7152" tIns="29210" rIns="29210" bIns="29210" numCol="1" spcCol="1270" anchor="ctr" anchorCtr="0">
          <a:noAutofit/>
        </a:bodyPr>
        <a:lstStyle/>
        <a:p>
          <a:pPr marL="285750" lvl="1" indent="-285750" algn="l" defTabSz="2044700">
            <a:lnSpc>
              <a:spcPct val="90000"/>
            </a:lnSpc>
            <a:spcBef>
              <a:spcPct val="0"/>
            </a:spcBef>
            <a:spcAft>
              <a:spcPct val="15000"/>
            </a:spcAft>
            <a:buChar char="•"/>
          </a:pPr>
          <a:r>
            <a:rPr lang="en-US" altLang="ja-JP" sz="4600" b="0" i="0" kern="1200" dirty="0"/>
            <a:t>1.5</a:t>
          </a:r>
          <a:r>
            <a:rPr lang="ja-JP" altLang="en-US" sz="4600" b="0" i="0" kern="1200"/>
            <a:t>：垂直面、画像の認識</a:t>
          </a:r>
          <a:endParaRPr kumimoji="1" lang="ja-JP" altLang="en-US" sz="4600" kern="1200"/>
        </a:p>
      </dsp:txBody>
      <dsp:txXfrm rot="-5400000">
        <a:off x="1164941" y="2997621"/>
        <a:ext cx="9207205" cy="9761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FE058-72C5-8440-BFE8-E2CAD1E689C7}">
      <dsp:nvSpPr>
        <dsp:cNvPr id="0" name=""/>
        <dsp:cNvSpPr/>
      </dsp:nvSpPr>
      <dsp:spPr>
        <a:xfrm rot="5400000">
          <a:off x="-246003" y="248962"/>
          <a:ext cx="1640020" cy="1148014"/>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~14:30</a:t>
          </a:r>
          <a:endParaRPr kumimoji="1" lang="ja-JP" altLang="en-US" sz="2300" kern="1200"/>
        </a:p>
      </dsp:txBody>
      <dsp:txXfrm rot="-5400000">
        <a:off x="0" y="576966"/>
        <a:ext cx="1148014" cy="492006"/>
      </dsp:txXfrm>
    </dsp:sp>
    <dsp:sp modelId="{7BA5FB86-E004-A24D-83C1-6CA835E3DAE0}">
      <dsp:nvSpPr>
        <dsp:cNvPr id="0" name=""/>
        <dsp:cNvSpPr/>
      </dsp:nvSpPr>
      <dsp:spPr>
        <a:xfrm rot="5400000">
          <a:off x="5399780" y="-4248806"/>
          <a:ext cx="1066013" cy="9569545"/>
        </a:xfrm>
        <a:prstGeom prst="round2Same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0040" tIns="28575" rIns="28575" bIns="28575" numCol="1" spcCol="1270" anchor="ctr" anchorCtr="0">
          <a:noAutofit/>
        </a:bodyPr>
        <a:lstStyle/>
        <a:p>
          <a:pPr marL="285750" lvl="1" indent="-285750" algn="l" defTabSz="2000250">
            <a:lnSpc>
              <a:spcPct val="90000"/>
            </a:lnSpc>
            <a:spcBef>
              <a:spcPct val="0"/>
            </a:spcBef>
            <a:spcAft>
              <a:spcPct val="15000"/>
            </a:spcAft>
            <a:buChar char="•"/>
          </a:pPr>
          <a:r>
            <a:rPr kumimoji="1" lang="en-US" altLang="ja-JP" sz="4500" kern="1200" dirty="0" err="1"/>
            <a:t>ARKit</a:t>
          </a:r>
          <a:r>
            <a:rPr kumimoji="1" lang="ja-JP" altLang="en-US" sz="4500" kern="1200"/>
            <a:t>とは</a:t>
          </a:r>
        </a:p>
      </dsp:txBody>
      <dsp:txXfrm rot="-5400000">
        <a:off x="1148014" y="54998"/>
        <a:ext cx="9517507" cy="961937"/>
      </dsp:txXfrm>
    </dsp:sp>
    <dsp:sp modelId="{CEA3C204-CC7B-4240-A22A-9A8F57B58618}">
      <dsp:nvSpPr>
        <dsp:cNvPr id="0" name=""/>
        <dsp:cNvSpPr/>
      </dsp:nvSpPr>
      <dsp:spPr>
        <a:xfrm rot="5400000">
          <a:off x="-246003" y="1695426"/>
          <a:ext cx="1640020" cy="1148014"/>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~14:40</a:t>
          </a:r>
          <a:endParaRPr kumimoji="1" lang="ja-JP" altLang="en-US" sz="2300" kern="1200"/>
        </a:p>
      </dsp:txBody>
      <dsp:txXfrm rot="-5400000">
        <a:off x="0" y="2023430"/>
        <a:ext cx="1148014" cy="492006"/>
      </dsp:txXfrm>
    </dsp:sp>
    <dsp:sp modelId="{95C943B2-1FCD-6E46-9112-5006CD71457F}">
      <dsp:nvSpPr>
        <dsp:cNvPr id="0" name=""/>
        <dsp:cNvSpPr/>
      </dsp:nvSpPr>
      <dsp:spPr>
        <a:xfrm rot="5400000">
          <a:off x="5399780" y="-2802342"/>
          <a:ext cx="1066013" cy="9569545"/>
        </a:xfrm>
        <a:prstGeom prst="round2Same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0040" tIns="28575" rIns="28575" bIns="28575" numCol="1" spcCol="1270" anchor="ctr" anchorCtr="0">
          <a:noAutofit/>
        </a:bodyPr>
        <a:lstStyle/>
        <a:p>
          <a:pPr marL="285750" lvl="1" indent="-285750" algn="l" defTabSz="2000250">
            <a:lnSpc>
              <a:spcPct val="90000"/>
            </a:lnSpc>
            <a:spcBef>
              <a:spcPct val="0"/>
            </a:spcBef>
            <a:spcAft>
              <a:spcPct val="15000"/>
            </a:spcAft>
            <a:buChar char="•"/>
          </a:pPr>
          <a:r>
            <a:rPr lang="en-US" altLang="ja-JP" sz="4500" b="0" i="0" kern="1200" dirty="0"/>
            <a:t>1.0</a:t>
          </a:r>
          <a:r>
            <a:rPr lang="ja-JP" altLang="en-US" sz="4500" b="0" i="0" kern="1200"/>
            <a:t>：水平面の認識</a:t>
          </a:r>
          <a:endParaRPr kumimoji="1" lang="ja-JP" altLang="en-US" sz="4500" kern="1200"/>
        </a:p>
      </dsp:txBody>
      <dsp:txXfrm rot="-5400000">
        <a:off x="1148014" y="1501462"/>
        <a:ext cx="9517507" cy="961937"/>
      </dsp:txXfrm>
    </dsp:sp>
    <dsp:sp modelId="{DC052EFC-7850-7B40-AE89-3577CE35EE06}">
      <dsp:nvSpPr>
        <dsp:cNvPr id="0" name=""/>
        <dsp:cNvSpPr/>
      </dsp:nvSpPr>
      <dsp:spPr>
        <a:xfrm rot="5400000">
          <a:off x="-246003" y="3141891"/>
          <a:ext cx="1640020" cy="1148014"/>
        </a:xfrm>
        <a:prstGeom prst="chevron">
          <a:avLst/>
        </a:prstGeom>
        <a:solidFill>
          <a:schemeClr val="accent1">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~14:50</a:t>
          </a:r>
          <a:endParaRPr kumimoji="1" lang="ja-JP" altLang="en-US" sz="2300" kern="1200"/>
        </a:p>
      </dsp:txBody>
      <dsp:txXfrm rot="-5400000">
        <a:off x="0" y="3469895"/>
        <a:ext cx="1148014" cy="492006"/>
      </dsp:txXfrm>
    </dsp:sp>
    <dsp:sp modelId="{4E1A8E03-717E-9C43-B24F-AC7D02FA9ECF}">
      <dsp:nvSpPr>
        <dsp:cNvPr id="0" name=""/>
        <dsp:cNvSpPr/>
      </dsp:nvSpPr>
      <dsp:spPr>
        <a:xfrm rot="5400000">
          <a:off x="5399780" y="-1355877"/>
          <a:ext cx="1066013" cy="9569545"/>
        </a:xfrm>
        <a:prstGeom prst="round2SameRect">
          <a:avLst/>
        </a:prstGeom>
        <a:solidFill>
          <a:schemeClr val="accent1">
            <a:lumMod val="60000"/>
            <a:lumOff val="4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0040" tIns="28575" rIns="28575" bIns="28575" numCol="1" spcCol="1270" anchor="ctr" anchorCtr="0">
          <a:noAutofit/>
        </a:bodyPr>
        <a:lstStyle/>
        <a:p>
          <a:pPr marL="285750" lvl="1" indent="-285750" algn="l" defTabSz="2000250">
            <a:lnSpc>
              <a:spcPct val="90000"/>
            </a:lnSpc>
            <a:spcBef>
              <a:spcPct val="0"/>
            </a:spcBef>
            <a:spcAft>
              <a:spcPct val="15000"/>
            </a:spcAft>
            <a:buChar char="•"/>
          </a:pPr>
          <a:r>
            <a:rPr lang="en-US" altLang="ja-JP" sz="4500" b="0" i="0" kern="1200" dirty="0"/>
            <a:t>1.5</a:t>
          </a:r>
          <a:r>
            <a:rPr lang="ja-JP" altLang="en-US" sz="4500" b="0" i="0" kern="1200"/>
            <a:t>：垂直面、画像の認識</a:t>
          </a:r>
          <a:endParaRPr kumimoji="1" lang="ja-JP" altLang="en-US" sz="4500" kern="1200"/>
        </a:p>
      </dsp:txBody>
      <dsp:txXfrm rot="-5400000">
        <a:off x="1148014" y="2947927"/>
        <a:ext cx="9517507" cy="96193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296BBE-F845-1346-9DEB-74899E252B7F}" type="datetimeFigureOut">
              <a:rPr kumimoji="1" lang="ja-JP" altLang="en-US" smtClean="0"/>
              <a:t>2019/2/19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B4B485-CB1D-DA42-827F-62DB47ABFC7C}" type="slidenum">
              <a:rPr kumimoji="1" lang="ja-JP" altLang="en-US" smtClean="0"/>
              <a:t>‹#›</a:t>
            </a:fld>
            <a:endParaRPr kumimoji="1" lang="ja-JP" altLang="en-US"/>
          </a:p>
        </p:txBody>
      </p:sp>
    </p:spTree>
    <p:extLst>
      <p:ext uri="{BB962C8B-B14F-4D97-AF65-F5344CB8AC3E}">
        <p14:creationId xmlns:p14="http://schemas.microsoft.com/office/powerpoint/2010/main" val="295233750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FB4B485-CB1D-DA42-827F-62DB47ABFC7C}" type="slidenum">
              <a:rPr kumimoji="1" lang="ja-JP" altLang="en-US" smtClean="0"/>
              <a:t>1</a:t>
            </a:fld>
            <a:endParaRPr kumimoji="1" lang="ja-JP" altLang="en-US"/>
          </a:p>
        </p:txBody>
      </p:sp>
    </p:spTree>
    <p:extLst>
      <p:ext uri="{BB962C8B-B14F-4D97-AF65-F5344CB8AC3E}">
        <p14:creationId xmlns:p14="http://schemas.microsoft.com/office/powerpoint/2010/main" val="261290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簡単なソースコードがあるので、それをコピペでとりあえず実行できることを確認していただきます。</a:t>
            </a:r>
            <a:br>
              <a:rPr kumimoji="1" lang="en-US" altLang="ja-JP" dirty="0"/>
            </a:br>
            <a:br>
              <a:rPr kumimoji="1" lang="en-US" altLang="ja-JP" dirty="0"/>
            </a:br>
            <a:r>
              <a:rPr kumimoji="1" lang="en-US" altLang="ja-JP" dirty="0" err="1"/>
              <a:t>xCode</a:t>
            </a:r>
            <a:r>
              <a:rPr kumimoji="1" lang="ja-JP" altLang="en-US"/>
              <a:t>の信頼</a:t>
            </a:r>
            <a:br>
              <a:rPr kumimoji="1" lang="en-US" altLang="ja-JP" dirty="0"/>
            </a:br>
            <a:r>
              <a:rPr kumimoji="1" lang="ja-JP" altLang="en-US"/>
              <a:t>常に許可ちゃんと用意</a:t>
            </a:r>
            <a:br>
              <a:rPr kumimoji="1" lang="en-US" altLang="ja-JP" dirty="0"/>
            </a:br>
            <a:r>
              <a:rPr kumimoji="1" lang="ja-JP" altLang="en-US"/>
              <a:t>ライトニング＋コンバート</a:t>
            </a:r>
            <a:br>
              <a:rPr kumimoji="1" lang="en-US" altLang="ja-JP" dirty="0"/>
            </a:br>
            <a:r>
              <a:rPr kumimoji="1" lang="ja-JP" altLang="en-US"/>
              <a:t>発表に表示するする方法を調べておく</a:t>
            </a:r>
          </a:p>
        </p:txBody>
      </p:sp>
      <p:sp>
        <p:nvSpPr>
          <p:cNvPr id="4" name="スライド番号プレースホルダー 3"/>
          <p:cNvSpPr>
            <a:spLocks noGrp="1"/>
          </p:cNvSpPr>
          <p:nvPr>
            <p:ph type="sldNum" sz="quarter" idx="5"/>
          </p:nvPr>
        </p:nvSpPr>
        <p:spPr/>
        <p:txBody>
          <a:bodyPr/>
          <a:lstStyle/>
          <a:p>
            <a:fld id="{9FB4B485-CB1D-DA42-827F-62DB47ABFC7C}" type="slidenum">
              <a:rPr kumimoji="1" lang="ja-JP" altLang="en-US" smtClean="0"/>
              <a:t>10</a:t>
            </a:fld>
            <a:endParaRPr kumimoji="1" lang="ja-JP" altLang="en-US"/>
          </a:p>
        </p:txBody>
      </p:sp>
    </p:spTree>
    <p:extLst>
      <p:ext uri="{BB962C8B-B14F-4D97-AF65-F5344CB8AC3E}">
        <p14:creationId xmlns:p14="http://schemas.microsoft.com/office/powerpoint/2010/main" val="3300954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注意点：</a:t>
            </a:r>
            <a:r>
              <a:rPr kumimoji="1" lang="en-US" altLang="ja-JP" dirty="0"/>
              <a:t>Apple</a:t>
            </a:r>
            <a:r>
              <a:rPr kumimoji="1" lang="ja-JP" altLang="en-US"/>
              <a:t>アカウント</a:t>
            </a:r>
            <a:endParaRPr kumimoji="1" lang="en-US" altLang="ja-JP" dirty="0"/>
          </a:p>
          <a:p>
            <a:r>
              <a:rPr kumimoji="1" lang="ja-JP" altLang="en-US"/>
              <a:t>チームを自分のアカウントにする</a:t>
            </a:r>
            <a:endParaRPr kumimoji="1" lang="en-US" altLang="ja-JP" dirty="0"/>
          </a:p>
          <a:p>
            <a:r>
              <a:rPr kumimoji="1" lang="ja-JP" altLang="en-US"/>
              <a:t>ターゲットメンバーシップにプロジェクトを入れる</a:t>
            </a:r>
            <a:endParaRPr kumimoji="1" lang="en-US" altLang="ja-JP" dirty="0"/>
          </a:p>
          <a:p>
            <a:r>
              <a:rPr kumimoji="1" lang="ja-JP" altLang="en-US"/>
              <a:t>画像の大きさは大体</a:t>
            </a:r>
            <a:r>
              <a:rPr kumimoji="1" lang="en-US" altLang="ja-JP" dirty="0"/>
              <a:t>0.1</a:t>
            </a:r>
            <a:r>
              <a:rPr kumimoji="1" lang="ja-JP" altLang="en-US"/>
              <a:t>くらい</a:t>
            </a:r>
            <a:r>
              <a:rPr kumimoji="1" lang="en-US" altLang="ja-JP" dirty="0"/>
              <a:t>width</a:t>
            </a:r>
            <a:r>
              <a:rPr kumimoji="1" lang="ja-JP" altLang="en-US"/>
              <a:t>を変える</a:t>
            </a:r>
            <a:endParaRPr kumimoji="1" lang="en-US" altLang="ja-JP" dirty="0"/>
          </a:p>
          <a:p>
            <a:r>
              <a:rPr kumimoji="1" lang="ja-JP" altLang="en-US"/>
              <a:t>なんか変な変換されてしまう</a:t>
            </a:r>
            <a:endParaRPr kumimoji="1" lang="en-US" altLang="ja-JP" dirty="0"/>
          </a:p>
          <a:p>
            <a:r>
              <a:rPr kumimoji="1" lang="ja-JP" altLang="en-US"/>
              <a:t>画像を用意する</a:t>
            </a:r>
            <a:br>
              <a:rPr kumimoji="1" lang="en-US" altLang="ja-JP" dirty="0"/>
            </a:br>
            <a:br>
              <a:rPr kumimoji="1" lang="en-US" altLang="ja-JP" dirty="0"/>
            </a:br>
            <a:r>
              <a:rPr kumimoji="1" lang="ja-JP" altLang="en-US"/>
              <a:t>三次元的に</a:t>
            </a:r>
            <a:endParaRPr kumimoji="1" lang="en-US" altLang="ja-JP" dirty="0"/>
          </a:p>
        </p:txBody>
      </p:sp>
      <p:sp>
        <p:nvSpPr>
          <p:cNvPr id="4" name="スライド番号プレースホルダー 3"/>
          <p:cNvSpPr>
            <a:spLocks noGrp="1"/>
          </p:cNvSpPr>
          <p:nvPr>
            <p:ph type="sldNum" sz="quarter" idx="5"/>
          </p:nvPr>
        </p:nvSpPr>
        <p:spPr/>
        <p:txBody>
          <a:bodyPr/>
          <a:lstStyle/>
          <a:p>
            <a:fld id="{9FB4B485-CB1D-DA42-827F-62DB47ABFC7C}" type="slidenum">
              <a:rPr kumimoji="1" lang="ja-JP" altLang="en-US" smtClean="0"/>
              <a:t>11</a:t>
            </a:fld>
            <a:endParaRPr kumimoji="1" lang="ja-JP" altLang="en-US"/>
          </a:p>
        </p:txBody>
      </p:sp>
    </p:spTree>
    <p:extLst>
      <p:ext uri="{BB962C8B-B14F-4D97-AF65-F5344CB8AC3E}">
        <p14:creationId xmlns:p14="http://schemas.microsoft.com/office/powerpoint/2010/main" val="1395386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簡単なソースコードがあるので、それをコピペでとりあえず実行できることを確認していただきます。</a:t>
            </a:r>
          </a:p>
        </p:txBody>
      </p:sp>
      <p:sp>
        <p:nvSpPr>
          <p:cNvPr id="4" name="スライド番号プレースホルダー 3"/>
          <p:cNvSpPr>
            <a:spLocks noGrp="1"/>
          </p:cNvSpPr>
          <p:nvPr>
            <p:ph type="sldNum" sz="quarter" idx="5"/>
          </p:nvPr>
        </p:nvSpPr>
        <p:spPr/>
        <p:txBody>
          <a:bodyPr/>
          <a:lstStyle/>
          <a:p>
            <a:fld id="{9FB4B485-CB1D-DA42-827F-62DB47ABFC7C}" type="slidenum">
              <a:rPr kumimoji="1" lang="ja-JP" altLang="en-US" smtClean="0"/>
              <a:t>12</a:t>
            </a:fld>
            <a:endParaRPr kumimoji="1" lang="ja-JP" altLang="en-US"/>
          </a:p>
        </p:txBody>
      </p:sp>
    </p:spTree>
    <p:extLst>
      <p:ext uri="{BB962C8B-B14F-4D97-AF65-F5344CB8AC3E}">
        <p14:creationId xmlns:p14="http://schemas.microsoft.com/office/powerpoint/2010/main" val="1514380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簡単なソースコードがあるので、それをコピペでとりあえず実行できることを確認していただきます。</a:t>
            </a:r>
          </a:p>
        </p:txBody>
      </p:sp>
      <p:sp>
        <p:nvSpPr>
          <p:cNvPr id="4" name="スライド番号プレースホルダー 3"/>
          <p:cNvSpPr>
            <a:spLocks noGrp="1"/>
          </p:cNvSpPr>
          <p:nvPr>
            <p:ph type="sldNum" sz="quarter" idx="5"/>
          </p:nvPr>
        </p:nvSpPr>
        <p:spPr/>
        <p:txBody>
          <a:bodyPr/>
          <a:lstStyle/>
          <a:p>
            <a:fld id="{9FB4B485-CB1D-DA42-827F-62DB47ABFC7C}" type="slidenum">
              <a:rPr kumimoji="1" lang="ja-JP" altLang="en-US" smtClean="0"/>
              <a:t>14</a:t>
            </a:fld>
            <a:endParaRPr kumimoji="1" lang="ja-JP" altLang="en-US"/>
          </a:p>
        </p:txBody>
      </p:sp>
    </p:spTree>
    <p:extLst>
      <p:ext uri="{BB962C8B-B14F-4D97-AF65-F5344CB8AC3E}">
        <p14:creationId xmlns:p14="http://schemas.microsoft.com/office/powerpoint/2010/main" val="1875740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前のプロジェクトを</a:t>
            </a:r>
            <a:r>
              <a:rPr kumimoji="1" lang="en-US" altLang="ja-JP" dirty="0" err="1"/>
              <a:t>kesu</a:t>
            </a:r>
            <a:endParaRPr kumimoji="1" lang="en-US" altLang="ja-JP" dirty="0"/>
          </a:p>
          <a:p>
            <a:r>
              <a:rPr kumimoji="1" lang="ja-JP" altLang="en-US"/>
              <a:t>画像を用意する</a:t>
            </a:r>
          </a:p>
        </p:txBody>
      </p:sp>
      <p:sp>
        <p:nvSpPr>
          <p:cNvPr id="4" name="スライド番号プレースホルダー 3"/>
          <p:cNvSpPr>
            <a:spLocks noGrp="1"/>
          </p:cNvSpPr>
          <p:nvPr>
            <p:ph type="sldNum" sz="quarter" idx="5"/>
          </p:nvPr>
        </p:nvSpPr>
        <p:spPr/>
        <p:txBody>
          <a:bodyPr/>
          <a:lstStyle/>
          <a:p>
            <a:fld id="{9FB4B485-CB1D-DA42-827F-62DB47ABFC7C}" type="slidenum">
              <a:rPr kumimoji="1" lang="ja-JP" altLang="en-US" smtClean="0"/>
              <a:t>15</a:t>
            </a:fld>
            <a:endParaRPr kumimoji="1" lang="ja-JP" altLang="en-US"/>
          </a:p>
        </p:txBody>
      </p:sp>
    </p:spTree>
    <p:extLst>
      <p:ext uri="{BB962C8B-B14F-4D97-AF65-F5344CB8AC3E}">
        <p14:creationId xmlns:p14="http://schemas.microsoft.com/office/powerpoint/2010/main" val="4285141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簡単なソースコードがあるので、それをコピペでとりあえず実行できることを確認していただきます。</a:t>
            </a:r>
          </a:p>
        </p:txBody>
      </p:sp>
      <p:sp>
        <p:nvSpPr>
          <p:cNvPr id="4" name="スライド番号プレースホルダー 3"/>
          <p:cNvSpPr>
            <a:spLocks noGrp="1"/>
          </p:cNvSpPr>
          <p:nvPr>
            <p:ph type="sldNum" sz="quarter" idx="5"/>
          </p:nvPr>
        </p:nvSpPr>
        <p:spPr/>
        <p:txBody>
          <a:bodyPr/>
          <a:lstStyle/>
          <a:p>
            <a:fld id="{9FB4B485-CB1D-DA42-827F-62DB47ABFC7C}" type="slidenum">
              <a:rPr kumimoji="1" lang="ja-JP" altLang="en-US" smtClean="0"/>
              <a:t>17</a:t>
            </a:fld>
            <a:endParaRPr kumimoji="1" lang="ja-JP" altLang="en-US"/>
          </a:p>
        </p:txBody>
      </p:sp>
    </p:spTree>
    <p:extLst>
      <p:ext uri="{BB962C8B-B14F-4D97-AF65-F5344CB8AC3E}">
        <p14:creationId xmlns:p14="http://schemas.microsoft.com/office/powerpoint/2010/main" val="3697053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3929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897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FB4B485-CB1D-DA42-827F-62DB47ABFC7C}" type="slidenum">
              <a:rPr kumimoji="1" lang="ja-JP" altLang="en-US" smtClean="0"/>
              <a:t>2</a:t>
            </a:fld>
            <a:endParaRPr kumimoji="1" lang="ja-JP" altLang="en-US"/>
          </a:p>
        </p:txBody>
      </p:sp>
    </p:spTree>
    <p:extLst>
      <p:ext uri="{BB962C8B-B14F-4D97-AF65-F5344CB8AC3E}">
        <p14:creationId xmlns:p14="http://schemas.microsoft.com/office/powerpoint/2010/main" val="2059905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簡単なソースコードがあるので、それをコピペでとりあえず実行できることを確認していただきます。</a:t>
            </a:r>
          </a:p>
        </p:txBody>
      </p:sp>
      <p:sp>
        <p:nvSpPr>
          <p:cNvPr id="4" name="スライド番号プレースホルダー 3"/>
          <p:cNvSpPr>
            <a:spLocks noGrp="1"/>
          </p:cNvSpPr>
          <p:nvPr>
            <p:ph type="sldNum" sz="quarter" idx="5"/>
          </p:nvPr>
        </p:nvSpPr>
        <p:spPr/>
        <p:txBody>
          <a:bodyPr/>
          <a:lstStyle/>
          <a:p>
            <a:fld id="{9FB4B485-CB1D-DA42-827F-62DB47ABFC7C}" type="slidenum">
              <a:rPr kumimoji="1" lang="ja-JP" altLang="en-US" smtClean="0"/>
              <a:t>22</a:t>
            </a:fld>
            <a:endParaRPr kumimoji="1" lang="ja-JP" altLang="en-US"/>
          </a:p>
        </p:txBody>
      </p:sp>
    </p:spTree>
    <p:extLst>
      <p:ext uri="{BB962C8B-B14F-4D97-AF65-F5344CB8AC3E}">
        <p14:creationId xmlns:p14="http://schemas.microsoft.com/office/powerpoint/2010/main" val="3493299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br>
              <a:rPr kumimoji="1" lang="en-US" altLang="ja-JP" dirty="0"/>
            </a:br>
            <a:br>
              <a:rPr kumimoji="1" lang="en-US" altLang="ja-JP" dirty="0"/>
            </a:br>
            <a:br>
              <a:rPr kumimoji="1" lang="en-US" altLang="ja-JP" dirty="0"/>
            </a:br>
            <a:r>
              <a:rPr kumimoji="1" lang="ja-JP" altLang="en-US"/>
              <a:t>ちなみに今回</a:t>
            </a:r>
            <a:r>
              <a:rPr kumimoji="1" lang="en-US" altLang="ja-JP" dirty="0"/>
              <a:t>ARKit1.5</a:t>
            </a:r>
            <a:r>
              <a:rPr kumimoji="1" lang="ja-JP" altLang="en-US"/>
              <a:t>までの紹介を行いましたが、もっと夢が広がる</a:t>
            </a:r>
            <a:r>
              <a:rPr kumimoji="1" lang="en-US" altLang="ja-JP" dirty="0"/>
              <a:t>2.0</a:t>
            </a:r>
            <a:r>
              <a:rPr kumimoji="1" lang="ja-JP" altLang="en-US"/>
              <a:t>が出ています。</a:t>
            </a:r>
            <a:endParaRPr kumimoji="1" lang="en-US" altLang="ja-JP" dirty="0"/>
          </a:p>
          <a:p>
            <a:r>
              <a:rPr kumimoji="1" lang="ja-JP" altLang="en-US"/>
              <a:t>この</a:t>
            </a:r>
            <a:r>
              <a:rPr kumimoji="1" lang="en-US" altLang="ja-JP" dirty="0"/>
              <a:t>2.0</a:t>
            </a:r>
            <a:r>
              <a:rPr kumimoji="1" lang="ja-JP" altLang="en-US"/>
              <a:t>では</a:t>
            </a:r>
            <a:r>
              <a:rPr kumimoji="1" lang="en-US" altLang="ja-JP" dirty="0"/>
              <a:t>iPhone</a:t>
            </a:r>
            <a:r>
              <a:rPr kumimoji="1" lang="ja-JP" altLang="en-US"/>
              <a:t>のカメラからマーカーにできる物体認識をおこなうことができたり、</a:t>
            </a:r>
            <a:endParaRPr kumimoji="1" lang="en-US" altLang="ja-JP" dirty="0"/>
          </a:p>
          <a:p>
            <a:r>
              <a:rPr kumimoji="1" lang="en-US" altLang="ja-JP" dirty="0"/>
              <a:t>AR</a:t>
            </a:r>
            <a:r>
              <a:rPr kumimoji="1" lang="ja-JP" altLang="en-US"/>
              <a:t>の世界を複数のデバイスで共有することができたり、</a:t>
            </a:r>
            <a:endParaRPr kumimoji="1" lang="en-US" altLang="ja-JP" dirty="0"/>
          </a:p>
          <a:p>
            <a:r>
              <a:rPr kumimoji="1" lang="ja-JP" altLang="en-US"/>
              <a:t>顔の目線や舌の認識をすることができたりと面白そうなものでいっぱいです</a:t>
            </a:r>
            <a:br>
              <a:rPr kumimoji="1" lang="en-US" altLang="ja-JP" dirty="0"/>
            </a:br>
            <a:r>
              <a:rPr kumimoji="1" lang="ja-JP" altLang="en-US"/>
              <a:t>ぜひ色々作ってみてください！</a:t>
            </a:r>
            <a:br>
              <a:rPr kumimoji="1" lang="en-US" altLang="ja-JP" dirty="0"/>
            </a:br>
            <a:br>
              <a:rPr kumimoji="1" lang="en-US" altLang="ja-JP" dirty="0"/>
            </a:br>
            <a:r>
              <a:rPr kumimoji="1" lang="en-US" altLang="ja-JP" dirty="0"/>
              <a:t>https://</a:t>
            </a:r>
            <a:r>
              <a:rPr kumimoji="1" lang="en-US" altLang="ja-JP" dirty="0" err="1"/>
              <a:t>qiita.com</a:t>
            </a:r>
            <a:r>
              <a:rPr kumimoji="1" lang="en-US" altLang="ja-JP" dirty="0"/>
              <a:t>/k-boy/items/d935b76fed67e11b9fb2</a:t>
            </a:r>
            <a:endParaRPr kumimoji="1" lang="ja-JP" altLang="en-US"/>
          </a:p>
        </p:txBody>
      </p:sp>
      <p:sp>
        <p:nvSpPr>
          <p:cNvPr id="4" name="スライド番号プレースホルダー 3"/>
          <p:cNvSpPr>
            <a:spLocks noGrp="1"/>
          </p:cNvSpPr>
          <p:nvPr>
            <p:ph type="sldNum" sz="quarter" idx="5"/>
          </p:nvPr>
        </p:nvSpPr>
        <p:spPr/>
        <p:txBody>
          <a:bodyPr/>
          <a:lstStyle/>
          <a:p>
            <a:fld id="{9FB4B485-CB1D-DA42-827F-62DB47ABFC7C}" type="slidenum">
              <a:rPr kumimoji="1" lang="ja-JP" altLang="en-US" smtClean="0"/>
              <a:t>23</a:t>
            </a:fld>
            <a:endParaRPr kumimoji="1" lang="ja-JP" altLang="en-US"/>
          </a:p>
        </p:txBody>
      </p:sp>
    </p:spTree>
    <p:extLst>
      <p:ext uri="{BB962C8B-B14F-4D97-AF65-F5344CB8AC3E}">
        <p14:creationId xmlns:p14="http://schemas.microsoft.com/office/powerpoint/2010/main" val="2806849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ノート プレースホルダー 1">
            <a:extLst>
              <a:ext uri="{FF2B5EF4-FFF2-40B4-BE49-F238E27FC236}">
                <a16:creationId xmlns:a16="http://schemas.microsoft.com/office/drawing/2014/main" id="{938A97B7-CF3B-8A4D-9412-7EB5F7219441}"/>
              </a:ext>
            </a:extLst>
          </p:cNvPr>
          <p:cNvSpPr>
            <a:spLocks noGrp="1"/>
          </p:cNvSpPr>
          <p:nvPr>
            <p:ph type="body" idx="1"/>
          </p:nvPr>
        </p:nvSpPr>
        <p:spPr/>
        <p:txBody>
          <a:bodyPr/>
          <a:lstStyle/>
          <a:p>
            <a:endParaRPr kumimoji="1" lang="ja-JP"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311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簡単なソースコードがあるので、それをコピペでとりあえず実行できることを確認していただきます。</a:t>
            </a:r>
          </a:p>
        </p:txBody>
      </p:sp>
      <p:sp>
        <p:nvSpPr>
          <p:cNvPr id="4" name="スライド番号プレースホルダー 3"/>
          <p:cNvSpPr>
            <a:spLocks noGrp="1"/>
          </p:cNvSpPr>
          <p:nvPr>
            <p:ph type="sldNum" sz="quarter" idx="5"/>
          </p:nvPr>
        </p:nvSpPr>
        <p:spPr/>
        <p:txBody>
          <a:bodyPr/>
          <a:lstStyle/>
          <a:p>
            <a:fld id="{9FB4B485-CB1D-DA42-827F-62DB47ABFC7C}" type="slidenum">
              <a:rPr kumimoji="1" lang="ja-JP" altLang="en-US" smtClean="0"/>
              <a:t>5</a:t>
            </a:fld>
            <a:endParaRPr kumimoji="1" lang="ja-JP" altLang="en-US"/>
          </a:p>
        </p:txBody>
      </p:sp>
    </p:spTree>
    <p:extLst>
      <p:ext uri="{BB962C8B-B14F-4D97-AF65-F5344CB8AC3E}">
        <p14:creationId xmlns:p14="http://schemas.microsoft.com/office/powerpoint/2010/main" val="3420054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簡単なソースコードがあるので、それをコピペでとりあえず実行できることを確認していただきます。</a:t>
            </a:r>
          </a:p>
        </p:txBody>
      </p:sp>
      <p:sp>
        <p:nvSpPr>
          <p:cNvPr id="4" name="スライド番号プレースホルダー 3"/>
          <p:cNvSpPr>
            <a:spLocks noGrp="1"/>
          </p:cNvSpPr>
          <p:nvPr>
            <p:ph type="sldNum" sz="quarter" idx="5"/>
          </p:nvPr>
        </p:nvSpPr>
        <p:spPr/>
        <p:txBody>
          <a:bodyPr/>
          <a:lstStyle/>
          <a:p>
            <a:fld id="{9FB4B485-CB1D-DA42-827F-62DB47ABFC7C}" type="slidenum">
              <a:rPr kumimoji="1" lang="ja-JP" altLang="en-US" smtClean="0"/>
              <a:t>6</a:t>
            </a:fld>
            <a:endParaRPr kumimoji="1" lang="ja-JP" altLang="en-US"/>
          </a:p>
        </p:txBody>
      </p:sp>
    </p:spTree>
    <p:extLst>
      <p:ext uri="{BB962C8B-B14F-4D97-AF65-F5344CB8AC3E}">
        <p14:creationId xmlns:p14="http://schemas.microsoft.com/office/powerpoint/2010/main" val="1813562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簡単なソースコードがあるので、それをコピペでとりあえず実行できることを確認していただきます。</a:t>
            </a:r>
          </a:p>
        </p:txBody>
      </p:sp>
      <p:sp>
        <p:nvSpPr>
          <p:cNvPr id="4" name="スライド番号プレースホルダー 3"/>
          <p:cNvSpPr>
            <a:spLocks noGrp="1"/>
          </p:cNvSpPr>
          <p:nvPr>
            <p:ph type="sldNum" sz="quarter" idx="5"/>
          </p:nvPr>
        </p:nvSpPr>
        <p:spPr/>
        <p:txBody>
          <a:bodyPr/>
          <a:lstStyle/>
          <a:p>
            <a:fld id="{9FB4B485-CB1D-DA42-827F-62DB47ABFC7C}" type="slidenum">
              <a:rPr kumimoji="1" lang="ja-JP" altLang="en-US" smtClean="0"/>
              <a:t>7</a:t>
            </a:fld>
            <a:endParaRPr kumimoji="1" lang="ja-JP" altLang="en-US"/>
          </a:p>
        </p:txBody>
      </p:sp>
    </p:spTree>
    <p:extLst>
      <p:ext uri="{BB962C8B-B14F-4D97-AF65-F5344CB8AC3E}">
        <p14:creationId xmlns:p14="http://schemas.microsoft.com/office/powerpoint/2010/main" val="213265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簡単なソースコードがあるので、それをコピペでとりあえず実行できることを確認していただきます。</a:t>
            </a:r>
          </a:p>
        </p:txBody>
      </p:sp>
      <p:sp>
        <p:nvSpPr>
          <p:cNvPr id="4" name="スライド番号プレースホルダー 3"/>
          <p:cNvSpPr>
            <a:spLocks noGrp="1"/>
          </p:cNvSpPr>
          <p:nvPr>
            <p:ph type="sldNum" sz="quarter" idx="5"/>
          </p:nvPr>
        </p:nvSpPr>
        <p:spPr/>
        <p:txBody>
          <a:bodyPr/>
          <a:lstStyle/>
          <a:p>
            <a:fld id="{9FB4B485-CB1D-DA42-827F-62DB47ABFC7C}" type="slidenum">
              <a:rPr kumimoji="1" lang="ja-JP" altLang="en-US" smtClean="0"/>
              <a:t>8</a:t>
            </a:fld>
            <a:endParaRPr kumimoji="1" lang="ja-JP" altLang="en-US"/>
          </a:p>
        </p:txBody>
      </p:sp>
    </p:spTree>
    <p:extLst>
      <p:ext uri="{BB962C8B-B14F-4D97-AF65-F5344CB8AC3E}">
        <p14:creationId xmlns:p14="http://schemas.microsoft.com/office/powerpoint/2010/main" val="2753686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簡単なソースコードがあるので、それをコピペでとりあえず実行できることを確認していただきます。</a:t>
            </a:r>
            <a:br>
              <a:rPr kumimoji="1" lang="en-US" altLang="ja-JP" dirty="0"/>
            </a:br>
            <a:br>
              <a:rPr kumimoji="1" lang="en-US" altLang="ja-JP" dirty="0"/>
            </a:br>
            <a:r>
              <a:rPr kumimoji="1" lang="en-US" altLang="ja-JP" dirty="0" err="1"/>
              <a:t>xCode</a:t>
            </a:r>
            <a:r>
              <a:rPr kumimoji="1" lang="ja-JP" altLang="en-US"/>
              <a:t>の信頼</a:t>
            </a:r>
            <a:br>
              <a:rPr kumimoji="1" lang="en-US" altLang="ja-JP" dirty="0"/>
            </a:br>
            <a:r>
              <a:rPr kumimoji="1" lang="ja-JP" altLang="en-US"/>
              <a:t>常に許可ちゃんと用意</a:t>
            </a:r>
            <a:br>
              <a:rPr kumimoji="1" lang="en-US" altLang="ja-JP" dirty="0"/>
            </a:br>
            <a:r>
              <a:rPr kumimoji="1" lang="ja-JP" altLang="en-US"/>
              <a:t>ライトニング＋コンバート</a:t>
            </a:r>
            <a:br>
              <a:rPr kumimoji="1" lang="en-US" altLang="ja-JP" dirty="0"/>
            </a:br>
            <a:r>
              <a:rPr kumimoji="1" lang="ja-JP" altLang="en-US"/>
              <a:t>発表に表示するする方法を調べておく</a:t>
            </a:r>
          </a:p>
        </p:txBody>
      </p:sp>
      <p:sp>
        <p:nvSpPr>
          <p:cNvPr id="4" name="スライド番号プレースホルダー 3"/>
          <p:cNvSpPr>
            <a:spLocks noGrp="1"/>
          </p:cNvSpPr>
          <p:nvPr>
            <p:ph type="sldNum" sz="quarter" idx="5"/>
          </p:nvPr>
        </p:nvSpPr>
        <p:spPr/>
        <p:txBody>
          <a:bodyPr/>
          <a:lstStyle/>
          <a:p>
            <a:fld id="{9FB4B485-CB1D-DA42-827F-62DB47ABFC7C}" type="slidenum">
              <a:rPr kumimoji="1" lang="ja-JP" altLang="en-US" smtClean="0"/>
              <a:t>9</a:t>
            </a:fld>
            <a:endParaRPr kumimoji="1" lang="ja-JP" altLang="en-US"/>
          </a:p>
        </p:txBody>
      </p:sp>
    </p:spTree>
    <p:extLst>
      <p:ext uri="{BB962C8B-B14F-4D97-AF65-F5344CB8AC3E}">
        <p14:creationId xmlns:p14="http://schemas.microsoft.com/office/powerpoint/2010/main" val="801809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C75CA1-98FA-3B45-B8A4-E4B626E7CA7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E507B23-ED23-C741-9300-A8DD7D61BA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84EB9A5-2CEC-544F-B041-140A37366749}"/>
              </a:ext>
            </a:extLst>
          </p:cNvPr>
          <p:cNvSpPr>
            <a:spLocks noGrp="1"/>
          </p:cNvSpPr>
          <p:nvPr>
            <p:ph type="dt" sz="half" idx="10"/>
          </p:nvPr>
        </p:nvSpPr>
        <p:spPr/>
        <p:txBody>
          <a:bodyPr/>
          <a:lstStyle/>
          <a:p>
            <a:fld id="{AB5A9C17-FD39-4C45-8BD3-51DFDC246FC8}" type="datetime1">
              <a:rPr kumimoji="1" lang="ja-JP" altLang="en-US" smtClean="0"/>
              <a:t>2019/2/19</a:t>
            </a:fld>
            <a:endParaRPr kumimoji="1" lang="ja-JP" altLang="en-US"/>
          </a:p>
        </p:txBody>
      </p:sp>
      <p:sp>
        <p:nvSpPr>
          <p:cNvPr id="5" name="フッター プレースホルダー 4">
            <a:extLst>
              <a:ext uri="{FF2B5EF4-FFF2-40B4-BE49-F238E27FC236}">
                <a16:creationId xmlns:a16="http://schemas.microsoft.com/office/drawing/2014/main" id="{50C2DA17-33E3-4E45-8BE1-F4E416C6BD6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3F38A0C-DEEB-D640-877D-C30F72E9FADF}"/>
              </a:ext>
            </a:extLst>
          </p:cNvPr>
          <p:cNvSpPr>
            <a:spLocks noGrp="1"/>
          </p:cNvSpPr>
          <p:nvPr>
            <p:ph type="sldNum" sz="quarter" idx="12"/>
          </p:nvPr>
        </p:nvSpPr>
        <p:spPr/>
        <p:txBody>
          <a:bodyPr/>
          <a:lstStyle/>
          <a:p>
            <a:fld id="{497B4EA5-FDAA-BD40-9986-CAB679E9E7CD}" type="slidenum">
              <a:rPr kumimoji="1" lang="ja-JP" altLang="en-US" smtClean="0"/>
              <a:t>‹#›</a:t>
            </a:fld>
            <a:endParaRPr kumimoji="1" lang="ja-JP" altLang="en-US"/>
          </a:p>
        </p:txBody>
      </p:sp>
    </p:spTree>
    <p:extLst>
      <p:ext uri="{BB962C8B-B14F-4D97-AF65-F5344CB8AC3E}">
        <p14:creationId xmlns:p14="http://schemas.microsoft.com/office/powerpoint/2010/main" val="2245960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B9E2E7-9784-4444-A3A9-FD9781E8369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104DFF0-0E01-F74C-BB7E-F4B0F2F7BC2D}"/>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90795AF-2208-934A-B054-E298A22DCB01}"/>
              </a:ext>
            </a:extLst>
          </p:cNvPr>
          <p:cNvSpPr>
            <a:spLocks noGrp="1"/>
          </p:cNvSpPr>
          <p:nvPr>
            <p:ph type="dt" sz="half" idx="10"/>
          </p:nvPr>
        </p:nvSpPr>
        <p:spPr/>
        <p:txBody>
          <a:bodyPr/>
          <a:lstStyle/>
          <a:p>
            <a:fld id="{881598D0-D522-214E-9E99-E33FD7139FBF}" type="datetime1">
              <a:rPr kumimoji="1" lang="ja-JP" altLang="en-US" smtClean="0"/>
              <a:t>2019/2/19</a:t>
            </a:fld>
            <a:endParaRPr kumimoji="1" lang="ja-JP" altLang="en-US"/>
          </a:p>
        </p:txBody>
      </p:sp>
      <p:sp>
        <p:nvSpPr>
          <p:cNvPr id="5" name="フッター プレースホルダー 4">
            <a:extLst>
              <a:ext uri="{FF2B5EF4-FFF2-40B4-BE49-F238E27FC236}">
                <a16:creationId xmlns:a16="http://schemas.microsoft.com/office/drawing/2014/main" id="{327D7CA2-E6CC-9241-8745-92AFEE321AB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2B07D85-6E7E-F24D-98D1-550B2BD5993F}"/>
              </a:ext>
            </a:extLst>
          </p:cNvPr>
          <p:cNvSpPr>
            <a:spLocks noGrp="1"/>
          </p:cNvSpPr>
          <p:nvPr>
            <p:ph type="sldNum" sz="quarter" idx="12"/>
          </p:nvPr>
        </p:nvSpPr>
        <p:spPr/>
        <p:txBody>
          <a:bodyPr/>
          <a:lstStyle/>
          <a:p>
            <a:fld id="{497B4EA5-FDAA-BD40-9986-CAB679E9E7CD}" type="slidenum">
              <a:rPr kumimoji="1" lang="ja-JP" altLang="en-US" smtClean="0"/>
              <a:t>‹#›</a:t>
            </a:fld>
            <a:endParaRPr kumimoji="1" lang="ja-JP" altLang="en-US"/>
          </a:p>
        </p:txBody>
      </p:sp>
    </p:spTree>
    <p:extLst>
      <p:ext uri="{BB962C8B-B14F-4D97-AF65-F5344CB8AC3E}">
        <p14:creationId xmlns:p14="http://schemas.microsoft.com/office/powerpoint/2010/main" val="1998862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A245DF16-33E8-244A-A554-069F4685FAA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80F39CD-3F27-4843-B12F-40FB21547F22}"/>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8C12B2-0688-134E-B54D-8C3A649F7007}"/>
              </a:ext>
            </a:extLst>
          </p:cNvPr>
          <p:cNvSpPr>
            <a:spLocks noGrp="1"/>
          </p:cNvSpPr>
          <p:nvPr>
            <p:ph type="dt" sz="half" idx="10"/>
          </p:nvPr>
        </p:nvSpPr>
        <p:spPr/>
        <p:txBody>
          <a:bodyPr/>
          <a:lstStyle/>
          <a:p>
            <a:fld id="{DFA45918-4BA3-1E41-8017-CFD60AA8A07A}" type="datetime1">
              <a:rPr kumimoji="1" lang="ja-JP" altLang="en-US" smtClean="0"/>
              <a:t>2019/2/19</a:t>
            </a:fld>
            <a:endParaRPr kumimoji="1" lang="ja-JP" altLang="en-US"/>
          </a:p>
        </p:txBody>
      </p:sp>
      <p:sp>
        <p:nvSpPr>
          <p:cNvPr id="5" name="フッター プレースホルダー 4">
            <a:extLst>
              <a:ext uri="{FF2B5EF4-FFF2-40B4-BE49-F238E27FC236}">
                <a16:creationId xmlns:a16="http://schemas.microsoft.com/office/drawing/2014/main" id="{38FC1164-E7A4-4940-9403-945F509F628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2AEFA92-3594-964A-B964-511FCEA45D0F}"/>
              </a:ext>
            </a:extLst>
          </p:cNvPr>
          <p:cNvSpPr>
            <a:spLocks noGrp="1"/>
          </p:cNvSpPr>
          <p:nvPr>
            <p:ph type="sldNum" sz="quarter" idx="12"/>
          </p:nvPr>
        </p:nvSpPr>
        <p:spPr/>
        <p:txBody>
          <a:bodyPr/>
          <a:lstStyle/>
          <a:p>
            <a:fld id="{497B4EA5-FDAA-BD40-9986-CAB679E9E7CD}" type="slidenum">
              <a:rPr kumimoji="1" lang="ja-JP" altLang="en-US" smtClean="0"/>
              <a:t>‹#›</a:t>
            </a:fld>
            <a:endParaRPr kumimoji="1" lang="ja-JP" altLang="en-US"/>
          </a:p>
        </p:txBody>
      </p:sp>
    </p:spTree>
    <p:extLst>
      <p:ext uri="{BB962C8B-B14F-4D97-AF65-F5344CB8AC3E}">
        <p14:creationId xmlns:p14="http://schemas.microsoft.com/office/powerpoint/2010/main" val="1274871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92DDFB-2960-7246-A671-7147B942CF2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FFC54D0-E7FD-564E-A386-7F1F4E7BABE4}"/>
              </a:ext>
            </a:extLst>
          </p:cNvPr>
          <p:cNvSpPr>
            <a:spLocks noGrp="1"/>
          </p:cNvSpPr>
          <p:nvPr>
            <p:ph idx="1"/>
          </p:nvPr>
        </p:nvSpPr>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5C92E9-2FD4-054D-9CD5-E27AE4E5393E}"/>
              </a:ext>
            </a:extLst>
          </p:cNvPr>
          <p:cNvSpPr>
            <a:spLocks noGrp="1"/>
          </p:cNvSpPr>
          <p:nvPr>
            <p:ph type="dt" sz="half" idx="10"/>
          </p:nvPr>
        </p:nvSpPr>
        <p:spPr/>
        <p:txBody>
          <a:bodyPr/>
          <a:lstStyle/>
          <a:p>
            <a:fld id="{49396819-F87D-9E4B-BA03-90746DB3F588}" type="datetime1">
              <a:rPr kumimoji="1" lang="ja-JP" altLang="en-US" smtClean="0"/>
              <a:t>2019/2/19</a:t>
            </a:fld>
            <a:endParaRPr kumimoji="1" lang="ja-JP" altLang="en-US"/>
          </a:p>
        </p:txBody>
      </p:sp>
      <p:sp>
        <p:nvSpPr>
          <p:cNvPr id="5" name="フッター プレースホルダー 4">
            <a:extLst>
              <a:ext uri="{FF2B5EF4-FFF2-40B4-BE49-F238E27FC236}">
                <a16:creationId xmlns:a16="http://schemas.microsoft.com/office/drawing/2014/main" id="{303573CB-A242-8F4D-8682-284D7F30CD5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87A86A4-FD16-5244-8668-61ACAF414B5B}"/>
              </a:ext>
            </a:extLst>
          </p:cNvPr>
          <p:cNvSpPr>
            <a:spLocks noGrp="1"/>
          </p:cNvSpPr>
          <p:nvPr>
            <p:ph type="sldNum" sz="quarter" idx="12"/>
          </p:nvPr>
        </p:nvSpPr>
        <p:spPr/>
        <p:txBody>
          <a:bodyPr/>
          <a:lstStyle/>
          <a:p>
            <a:fld id="{497B4EA5-FDAA-BD40-9986-CAB679E9E7CD}" type="slidenum">
              <a:rPr kumimoji="1" lang="ja-JP" altLang="en-US" smtClean="0"/>
              <a:t>‹#›</a:t>
            </a:fld>
            <a:endParaRPr kumimoji="1" lang="ja-JP" altLang="en-US"/>
          </a:p>
        </p:txBody>
      </p:sp>
    </p:spTree>
    <p:extLst>
      <p:ext uri="{BB962C8B-B14F-4D97-AF65-F5344CB8AC3E}">
        <p14:creationId xmlns:p14="http://schemas.microsoft.com/office/powerpoint/2010/main" val="3630180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440650-7EAF-A142-8893-3A3C870B1E9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71695E0-E839-8D4D-BAF0-071957F017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17CDFC0-180E-4347-84A7-2A5F7E95E5AE}"/>
              </a:ext>
            </a:extLst>
          </p:cNvPr>
          <p:cNvSpPr>
            <a:spLocks noGrp="1"/>
          </p:cNvSpPr>
          <p:nvPr>
            <p:ph type="dt" sz="half" idx="10"/>
          </p:nvPr>
        </p:nvSpPr>
        <p:spPr/>
        <p:txBody>
          <a:bodyPr/>
          <a:lstStyle/>
          <a:p>
            <a:fld id="{92CB3ADE-0E51-2C49-8825-34025DE4CE60}" type="datetime1">
              <a:rPr kumimoji="1" lang="ja-JP" altLang="en-US" smtClean="0"/>
              <a:t>2019/2/19</a:t>
            </a:fld>
            <a:endParaRPr kumimoji="1" lang="ja-JP" altLang="en-US"/>
          </a:p>
        </p:txBody>
      </p:sp>
      <p:sp>
        <p:nvSpPr>
          <p:cNvPr id="5" name="フッター プレースホルダー 4">
            <a:extLst>
              <a:ext uri="{FF2B5EF4-FFF2-40B4-BE49-F238E27FC236}">
                <a16:creationId xmlns:a16="http://schemas.microsoft.com/office/drawing/2014/main" id="{4B17191D-B5DB-3E42-820F-AAF5692C219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67B2E3F-AA02-4341-8EAC-F62B9C03EFB1}"/>
              </a:ext>
            </a:extLst>
          </p:cNvPr>
          <p:cNvSpPr>
            <a:spLocks noGrp="1"/>
          </p:cNvSpPr>
          <p:nvPr>
            <p:ph type="sldNum" sz="quarter" idx="12"/>
          </p:nvPr>
        </p:nvSpPr>
        <p:spPr/>
        <p:txBody>
          <a:bodyPr/>
          <a:lstStyle/>
          <a:p>
            <a:fld id="{497B4EA5-FDAA-BD40-9986-CAB679E9E7CD}" type="slidenum">
              <a:rPr kumimoji="1" lang="ja-JP" altLang="en-US" smtClean="0"/>
              <a:t>‹#›</a:t>
            </a:fld>
            <a:endParaRPr kumimoji="1" lang="ja-JP" altLang="en-US"/>
          </a:p>
        </p:txBody>
      </p:sp>
    </p:spTree>
    <p:extLst>
      <p:ext uri="{BB962C8B-B14F-4D97-AF65-F5344CB8AC3E}">
        <p14:creationId xmlns:p14="http://schemas.microsoft.com/office/powerpoint/2010/main" val="4292915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4F4234-F1AE-3545-A5E0-18DF233012C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BB0BCA-B9F4-004E-AF46-B7192EED3125}"/>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E49CD82-2138-1543-87C3-188AD484023B}"/>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8272228-AF7D-094B-9D0C-5AC88D10DE75}"/>
              </a:ext>
            </a:extLst>
          </p:cNvPr>
          <p:cNvSpPr>
            <a:spLocks noGrp="1"/>
          </p:cNvSpPr>
          <p:nvPr>
            <p:ph type="dt" sz="half" idx="10"/>
          </p:nvPr>
        </p:nvSpPr>
        <p:spPr/>
        <p:txBody>
          <a:bodyPr/>
          <a:lstStyle/>
          <a:p>
            <a:fld id="{5FF15208-AD1C-824C-9D12-17F01212B067}" type="datetime1">
              <a:rPr kumimoji="1" lang="ja-JP" altLang="en-US" smtClean="0"/>
              <a:t>2019/2/19</a:t>
            </a:fld>
            <a:endParaRPr kumimoji="1" lang="ja-JP" altLang="en-US"/>
          </a:p>
        </p:txBody>
      </p:sp>
      <p:sp>
        <p:nvSpPr>
          <p:cNvPr id="6" name="フッター プレースホルダー 5">
            <a:extLst>
              <a:ext uri="{FF2B5EF4-FFF2-40B4-BE49-F238E27FC236}">
                <a16:creationId xmlns:a16="http://schemas.microsoft.com/office/drawing/2014/main" id="{276EB35F-9D72-5847-94F5-D2A3C8E5610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5CC4285-A564-3040-AEFD-0288053F7C76}"/>
              </a:ext>
            </a:extLst>
          </p:cNvPr>
          <p:cNvSpPr>
            <a:spLocks noGrp="1"/>
          </p:cNvSpPr>
          <p:nvPr>
            <p:ph type="sldNum" sz="quarter" idx="12"/>
          </p:nvPr>
        </p:nvSpPr>
        <p:spPr/>
        <p:txBody>
          <a:bodyPr/>
          <a:lstStyle/>
          <a:p>
            <a:fld id="{497B4EA5-FDAA-BD40-9986-CAB679E9E7CD}" type="slidenum">
              <a:rPr kumimoji="1" lang="ja-JP" altLang="en-US" smtClean="0"/>
              <a:t>‹#›</a:t>
            </a:fld>
            <a:endParaRPr kumimoji="1" lang="ja-JP" altLang="en-US"/>
          </a:p>
        </p:txBody>
      </p:sp>
    </p:spTree>
    <p:extLst>
      <p:ext uri="{BB962C8B-B14F-4D97-AF65-F5344CB8AC3E}">
        <p14:creationId xmlns:p14="http://schemas.microsoft.com/office/powerpoint/2010/main" val="1036891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579C7A-F494-ED4D-A86B-C06C1487E3AC}"/>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ED8E989-AA5D-3347-8579-21CCFE23E7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DCCF4A70-FDBE-C54C-930F-E379EBDCFD64}"/>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2150A68-68C3-D347-8413-ACFBC1412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B7DDA96D-2191-DB4B-BC34-480C34547A7D}"/>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799903C-00ED-0246-B89F-700BB6A7CFF3}"/>
              </a:ext>
            </a:extLst>
          </p:cNvPr>
          <p:cNvSpPr>
            <a:spLocks noGrp="1"/>
          </p:cNvSpPr>
          <p:nvPr>
            <p:ph type="dt" sz="half" idx="10"/>
          </p:nvPr>
        </p:nvSpPr>
        <p:spPr/>
        <p:txBody>
          <a:bodyPr/>
          <a:lstStyle/>
          <a:p>
            <a:fld id="{2B9E5C05-42CF-7D47-B67A-2279725E6F9B}" type="datetime1">
              <a:rPr kumimoji="1" lang="ja-JP" altLang="en-US" smtClean="0"/>
              <a:t>2019/2/19</a:t>
            </a:fld>
            <a:endParaRPr kumimoji="1" lang="ja-JP" altLang="en-US"/>
          </a:p>
        </p:txBody>
      </p:sp>
      <p:sp>
        <p:nvSpPr>
          <p:cNvPr id="8" name="フッター プレースホルダー 7">
            <a:extLst>
              <a:ext uri="{FF2B5EF4-FFF2-40B4-BE49-F238E27FC236}">
                <a16:creationId xmlns:a16="http://schemas.microsoft.com/office/drawing/2014/main" id="{1096F74D-5BD3-1C48-9409-D2CEBD8235A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B69D32C-8AE2-FF43-9F32-E96A11E15DEF}"/>
              </a:ext>
            </a:extLst>
          </p:cNvPr>
          <p:cNvSpPr>
            <a:spLocks noGrp="1"/>
          </p:cNvSpPr>
          <p:nvPr>
            <p:ph type="sldNum" sz="quarter" idx="12"/>
          </p:nvPr>
        </p:nvSpPr>
        <p:spPr/>
        <p:txBody>
          <a:bodyPr/>
          <a:lstStyle/>
          <a:p>
            <a:fld id="{497B4EA5-FDAA-BD40-9986-CAB679E9E7CD}" type="slidenum">
              <a:rPr kumimoji="1" lang="ja-JP" altLang="en-US" smtClean="0"/>
              <a:t>‹#›</a:t>
            </a:fld>
            <a:endParaRPr kumimoji="1" lang="ja-JP" altLang="en-US"/>
          </a:p>
        </p:txBody>
      </p:sp>
    </p:spTree>
    <p:extLst>
      <p:ext uri="{BB962C8B-B14F-4D97-AF65-F5344CB8AC3E}">
        <p14:creationId xmlns:p14="http://schemas.microsoft.com/office/powerpoint/2010/main" val="704546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5163B1-88CB-1749-830A-1FA2D82AB47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B665551-F8AA-6247-9C8B-E2A265B2C452}"/>
              </a:ext>
            </a:extLst>
          </p:cNvPr>
          <p:cNvSpPr>
            <a:spLocks noGrp="1"/>
          </p:cNvSpPr>
          <p:nvPr>
            <p:ph type="dt" sz="half" idx="10"/>
          </p:nvPr>
        </p:nvSpPr>
        <p:spPr/>
        <p:txBody>
          <a:bodyPr/>
          <a:lstStyle/>
          <a:p>
            <a:fld id="{C97191E7-054A-8C47-BE78-789E310CDE03}" type="datetime1">
              <a:rPr kumimoji="1" lang="ja-JP" altLang="en-US" smtClean="0"/>
              <a:t>2019/2/19</a:t>
            </a:fld>
            <a:endParaRPr kumimoji="1" lang="ja-JP" altLang="en-US"/>
          </a:p>
        </p:txBody>
      </p:sp>
      <p:sp>
        <p:nvSpPr>
          <p:cNvPr id="4" name="フッター プレースホルダー 3">
            <a:extLst>
              <a:ext uri="{FF2B5EF4-FFF2-40B4-BE49-F238E27FC236}">
                <a16:creationId xmlns:a16="http://schemas.microsoft.com/office/drawing/2014/main" id="{F6177ADE-BCCA-2144-A648-55AE0E3873B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CF61F1C-4DF1-6C4F-A292-D02BCB739426}"/>
              </a:ext>
            </a:extLst>
          </p:cNvPr>
          <p:cNvSpPr>
            <a:spLocks noGrp="1"/>
          </p:cNvSpPr>
          <p:nvPr>
            <p:ph type="sldNum" sz="quarter" idx="12"/>
          </p:nvPr>
        </p:nvSpPr>
        <p:spPr/>
        <p:txBody>
          <a:bodyPr/>
          <a:lstStyle/>
          <a:p>
            <a:fld id="{497B4EA5-FDAA-BD40-9986-CAB679E9E7CD}" type="slidenum">
              <a:rPr kumimoji="1" lang="ja-JP" altLang="en-US" smtClean="0"/>
              <a:t>‹#›</a:t>
            </a:fld>
            <a:endParaRPr kumimoji="1" lang="ja-JP" altLang="en-US"/>
          </a:p>
        </p:txBody>
      </p:sp>
    </p:spTree>
    <p:extLst>
      <p:ext uri="{BB962C8B-B14F-4D97-AF65-F5344CB8AC3E}">
        <p14:creationId xmlns:p14="http://schemas.microsoft.com/office/powerpoint/2010/main" val="2433439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0A6859B-84C4-DA40-A671-B68002DD835F}"/>
              </a:ext>
            </a:extLst>
          </p:cNvPr>
          <p:cNvSpPr>
            <a:spLocks noGrp="1"/>
          </p:cNvSpPr>
          <p:nvPr>
            <p:ph type="dt" sz="half" idx="10"/>
          </p:nvPr>
        </p:nvSpPr>
        <p:spPr/>
        <p:txBody>
          <a:bodyPr/>
          <a:lstStyle/>
          <a:p>
            <a:fld id="{44C9AE65-5E83-1845-BD93-58E2755A162B}" type="datetime1">
              <a:rPr kumimoji="1" lang="ja-JP" altLang="en-US" smtClean="0"/>
              <a:t>2019/2/19</a:t>
            </a:fld>
            <a:endParaRPr kumimoji="1" lang="ja-JP" altLang="en-US"/>
          </a:p>
        </p:txBody>
      </p:sp>
      <p:sp>
        <p:nvSpPr>
          <p:cNvPr id="3" name="フッター プレースホルダー 2">
            <a:extLst>
              <a:ext uri="{FF2B5EF4-FFF2-40B4-BE49-F238E27FC236}">
                <a16:creationId xmlns:a16="http://schemas.microsoft.com/office/drawing/2014/main" id="{2BC83BAB-FFC5-8A47-9C31-DC2D8CA5C16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FCB892B-443B-C349-9557-8C744B049503}"/>
              </a:ext>
            </a:extLst>
          </p:cNvPr>
          <p:cNvSpPr>
            <a:spLocks noGrp="1"/>
          </p:cNvSpPr>
          <p:nvPr>
            <p:ph type="sldNum" sz="quarter" idx="12"/>
          </p:nvPr>
        </p:nvSpPr>
        <p:spPr/>
        <p:txBody>
          <a:bodyPr/>
          <a:lstStyle/>
          <a:p>
            <a:fld id="{497B4EA5-FDAA-BD40-9986-CAB679E9E7CD}" type="slidenum">
              <a:rPr kumimoji="1" lang="ja-JP" altLang="en-US" smtClean="0"/>
              <a:t>‹#›</a:t>
            </a:fld>
            <a:endParaRPr kumimoji="1" lang="ja-JP" altLang="en-US"/>
          </a:p>
        </p:txBody>
      </p:sp>
    </p:spTree>
    <p:extLst>
      <p:ext uri="{BB962C8B-B14F-4D97-AF65-F5344CB8AC3E}">
        <p14:creationId xmlns:p14="http://schemas.microsoft.com/office/powerpoint/2010/main" val="4081481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02F6B7-CC09-0C47-B4D0-00EC1427479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B7D9685-44B1-3540-B291-3CEC195A0A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B5BA277-D831-0A40-8C70-702EDDC65E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6A57B10-C4CD-914B-BF49-870488A0796A}"/>
              </a:ext>
            </a:extLst>
          </p:cNvPr>
          <p:cNvSpPr>
            <a:spLocks noGrp="1"/>
          </p:cNvSpPr>
          <p:nvPr>
            <p:ph type="dt" sz="half" idx="10"/>
          </p:nvPr>
        </p:nvSpPr>
        <p:spPr/>
        <p:txBody>
          <a:bodyPr/>
          <a:lstStyle/>
          <a:p>
            <a:fld id="{32A864D1-0FE4-E848-B4C7-F04D8104F054}" type="datetime1">
              <a:rPr kumimoji="1" lang="ja-JP" altLang="en-US" smtClean="0"/>
              <a:t>2019/2/19</a:t>
            </a:fld>
            <a:endParaRPr kumimoji="1" lang="ja-JP" altLang="en-US"/>
          </a:p>
        </p:txBody>
      </p:sp>
      <p:sp>
        <p:nvSpPr>
          <p:cNvPr id="6" name="フッター プレースホルダー 5">
            <a:extLst>
              <a:ext uri="{FF2B5EF4-FFF2-40B4-BE49-F238E27FC236}">
                <a16:creationId xmlns:a16="http://schemas.microsoft.com/office/drawing/2014/main" id="{DFB32787-7820-3C46-90C3-EDEBAA67AD6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9397A28-794E-E14B-BB22-2DD41A63BD6B}"/>
              </a:ext>
            </a:extLst>
          </p:cNvPr>
          <p:cNvSpPr>
            <a:spLocks noGrp="1"/>
          </p:cNvSpPr>
          <p:nvPr>
            <p:ph type="sldNum" sz="quarter" idx="12"/>
          </p:nvPr>
        </p:nvSpPr>
        <p:spPr/>
        <p:txBody>
          <a:bodyPr/>
          <a:lstStyle/>
          <a:p>
            <a:fld id="{497B4EA5-FDAA-BD40-9986-CAB679E9E7CD}" type="slidenum">
              <a:rPr kumimoji="1" lang="ja-JP" altLang="en-US" smtClean="0"/>
              <a:t>‹#›</a:t>
            </a:fld>
            <a:endParaRPr kumimoji="1" lang="ja-JP" altLang="en-US"/>
          </a:p>
        </p:txBody>
      </p:sp>
    </p:spTree>
    <p:extLst>
      <p:ext uri="{BB962C8B-B14F-4D97-AF65-F5344CB8AC3E}">
        <p14:creationId xmlns:p14="http://schemas.microsoft.com/office/powerpoint/2010/main" val="81527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2379B8-4CFF-2A4B-9885-F0B1C87E51E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A9BF64C-DD13-D54C-892B-C20C4A7F62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F03E61D-E2F6-DF4C-B482-2A5BBA5770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D2C8481-F5AB-9C4A-9836-57901D54F974}"/>
              </a:ext>
            </a:extLst>
          </p:cNvPr>
          <p:cNvSpPr>
            <a:spLocks noGrp="1"/>
          </p:cNvSpPr>
          <p:nvPr>
            <p:ph type="dt" sz="half" idx="10"/>
          </p:nvPr>
        </p:nvSpPr>
        <p:spPr/>
        <p:txBody>
          <a:bodyPr/>
          <a:lstStyle/>
          <a:p>
            <a:fld id="{7E822E94-8581-5048-9393-62A92716E5B1}" type="datetime1">
              <a:rPr kumimoji="1" lang="ja-JP" altLang="en-US" smtClean="0"/>
              <a:t>2019/2/19</a:t>
            </a:fld>
            <a:endParaRPr kumimoji="1" lang="ja-JP" altLang="en-US"/>
          </a:p>
        </p:txBody>
      </p:sp>
      <p:sp>
        <p:nvSpPr>
          <p:cNvPr id="6" name="フッター プレースホルダー 5">
            <a:extLst>
              <a:ext uri="{FF2B5EF4-FFF2-40B4-BE49-F238E27FC236}">
                <a16:creationId xmlns:a16="http://schemas.microsoft.com/office/drawing/2014/main" id="{B9D2C18C-5382-664C-B93D-57DFD7AC550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FFD8F97-C1FB-D849-A320-412CC003B0C8}"/>
              </a:ext>
            </a:extLst>
          </p:cNvPr>
          <p:cNvSpPr>
            <a:spLocks noGrp="1"/>
          </p:cNvSpPr>
          <p:nvPr>
            <p:ph type="sldNum" sz="quarter" idx="12"/>
          </p:nvPr>
        </p:nvSpPr>
        <p:spPr/>
        <p:txBody>
          <a:bodyPr/>
          <a:lstStyle/>
          <a:p>
            <a:fld id="{497B4EA5-FDAA-BD40-9986-CAB679E9E7CD}" type="slidenum">
              <a:rPr kumimoji="1" lang="ja-JP" altLang="en-US" smtClean="0"/>
              <a:t>‹#›</a:t>
            </a:fld>
            <a:endParaRPr kumimoji="1" lang="ja-JP" altLang="en-US"/>
          </a:p>
        </p:txBody>
      </p:sp>
    </p:spTree>
    <p:extLst>
      <p:ext uri="{BB962C8B-B14F-4D97-AF65-F5344CB8AC3E}">
        <p14:creationId xmlns:p14="http://schemas.microsoft.com/office/powerpoint/2010/main" val="9542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B8E16CD-5586-3048-9E1F-4F8143C1AC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C36D764-3EE9-9246-9E6D-1440A9E76E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1EC312C-2F73-1340-8906-0C8B13976E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F236F8-0607-0A4A-8293-D14527650E31}" type="datetime1">
              <a:rPr kumimoji="1" lang="ja-JP" altLang="en-US" smtClean="0"/>
              <a:t>2019/2/19</a:t>
            </a:fld>
            <a:endParaRPr kumimoji="1" lang="ja-JP" altLang="en-US"/>
          </a:p>
        </p:txBody>
      </p:sp>
      <p:sp>
        <p:nvSpPr>
          <p:cNvPr id="5" name="フッター プレースホルダー 4">
            <a:extLst>
              <a:ext uri="{FF2B5EF4-FFF2-40B4-BE49-F238E27FC236}">
                <a16:creationId xmlns:a16="http://schemas.microsoft.com/office/drawing/2014/main" id="{E4D535B9-1D97-344F-9CCD-6544D74ECD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8D24D2F-5848-B347-A6B2-C81C8B2ED1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7B4EA5-FDAA-BD40-9986-CAB679E9E7CD}" type="slidenum">
              <a:rPr kumimoji="1" lang="ja-JP" altLang="en-US" smtClean="0"/>
              <a:t>‹#›</a:t>
            </a:fld>
            <a:endParaRPr kumimoji="1" lang="ja-JP" altLang="en-US"/>
          </a:p>
        </p:txBody>
      </p:sp>
    </p:spTree>
    <p:extLst>
      <p:ext uri="{BB962C8B-B14F-4D97-AF65-F5344CB8AC3E}">
        <p14:creationId xmlns:p14="http://schemas.microsoft.com/office/powerpoint/2010/main" val="536923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hyperlink" Target="https://github.com/KantaiMishima/ARKit/tree/master/DetectImage"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antaiMishima/ARKit/tree/master/DetectImage"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tiff"/></Relationships>
</file>

<file path=ppt/slides/_rels/slide1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github.com/KantaiMishima/ARKit/tree/master/BallToWall"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hyperlink" Target="https://developer.apple.com/jp/arki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13CADF-93F3-424F-9052-2244A8C4822B}"/>
              </a:ext>
            </a:extLst>
          </p:cNvPr>
          <p:cNvSpPr>
            <a:spLocks noGrp="1"/>
          </p:cNvSpPr>
          <p:nvPr>
            <p:ph type="ctrTitle"/>
          </p:nvPr>
        </p:nvSpPr>
        <p:spPr>
          <a:xfrm>
            <a:off x="1524000" y="2235200"/>
            <a:ext cx="9144000" cy="2387600"/>
          </a:xfrm>
        </p:spPr>
        <p:txBody>
          <a:bodyPr/>
          <a:lstStyle/>
          <a:p>
            <a:r>
              <a:rPr kumimoji="1" lang="ja-JP" altLang="en-US"/>
              <a:t>広島工業大学</a:t>
            </a:r>
            <a:r>
              <a:rPr kumimoji="1" lang="en-US" altLang="ja-JP" dirty="0"/>
              <a:t>×</a:t>
            </a:r>
            <a:r>
              <a:rPr kumimoji="1" lang="en-US" altLang="ja-JP" dirty="0" err="1"/>
              <a:t>DreamArts</a:t>
            </a:r>
            <a:br>
              <a:rPr kumimoji="1" lang="en-US" altLang="ja-JP" dirty="0"/>
            </a:br>
            <a:r>
              <a:rPr kumimoji="1" lang="en-US" altLang="ja-JP" dirty="0"/>
              <a:t>AR</a:t>
            </a:r>
            <a:r>
              <a:rPr kumimoji="1" lang="ja-JP" altLang="en-US"/>
              <a:t>開発</a:t>
            </a:r>
            <a:r>
              <a:rPr kumimoji="1" lang="en-US" altLang="ja-JP" dirty="0"/>
              <a:t> </a:t>
            </a:r>
            <a:r>
              <a:rPr kumimoji="1" lang="ja-JP" altLang="en-US"/>
              <a:t>勉強会</a:t>
            </a:r>
          </a:p>
        </p:txBody>
      </p:sp>
      <p:sp>
        <p:nvSpPr>
          <p:cNvPr id="4" name="スライド番号プレースホルダー 3">
            <a:extLst>
              <a:ext uri="{FF2B5EF4-FFF2-40B4-BE49-F238E27FC236}">
                <a16:creationId xmlns:a16="http://schemas.microsoft.com/office/drawing/2014/main" id="{06E01D6F-917F-FD4E-A553-546933D31E73}"/>
              </a:ext>
            </a:extLst>
          </p:cNvPr>
          <p:cNvSpPr>
            <a:spLocks noGrp="1"/>
          </p:cNvSpPr>
          <p:nvPr>
            <p:ph type="sldNum" sz="quarter" idx="12"/>
          </p:nvPr>
        </p:nvSpPr>
        <p:spPr>
          <a:xfrm>
            <a:off x="8800605" y="394937"/>
            <a:ext cx="2743200" cy="365125"/>
          </a:xfrm>
        </p:spPr>
        <p:txBody>
          <a:bodyPr/>
          <a:lstStyle/>
          <a:p>
            <a:fld id="{497B4EA5-FDAA-BD40-9986-CAB679E9E7CD}" type="slidenum">
              <a:rPr kumimoji="1" lang="ja-JP" altLang="en-US" sz="2800" smtClean="0">
                <a:solidFill>
                  <a:schemeClr val="tx1"/>
                </a:solidFill>
              </a:rPr>
              <a:t>1</a:t>
            </a:fld>
            <a:endParaRPr kumimoji="1" lang="ja-JP" altLang="en-US" sz="2800">
              <a:solidFill>
                <a:schemeClr val="tx1"/>
              </a:solidFill>
            </a:endParaRPr>
          </a:p>
        </p:txBody>
      </p:sp>
    </p:spTree>
    <p:extLst>
      <p:ext uri="{BB962C8B-B14F-4D97-AF65-F5344CB8AC3E}">
        <p14:creationId xmlns:p14="http://schemas.microsoft.com/office/powerpoint/2010/main" val="3034604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13CADF-93F3-424F-9052-2244A8C4822B}"/>
              </a:ext>
            </a:extLst>
          </p:cNvPr>
          <p:cNvSpPr>
            <a:spLocks noGrp="1"/>
          </p:cNvSpPr>
          <p:nvPr>
            <p:ph type="ctrTitle"/>
          </p:nvPr>
        </p:nvSpPr>
        <p:spPr>
          <a:xfrm>
            <a:off x="241465" y="302965"/>
            <a:ext cx="9402407" cy="1181451"/>
          </a:xfrm>
        </p:spPr>
        <p:txBody>
          <a:bodyPr>
            <a:normAutofit/>
          </a:bodyPr>
          <a:lstStyle/>
          <a:p>
            <a:pPr algn="l"/>
            <a:r>
              <a:rPr kumimoji="1" lang="ja-JP" altLang="en-US"/>
              <a:t>ハンズオン</a:t>
            </a:r>
            <a:r>
              <a:rPr lang="ja-JP" altLang="en-US"/>
              <a:t>：</a:t>
            </a:r>
            <a:r>
              <a:rPr lang="en-US" altLang="ja-JP" dirty="0" err="1"/>
              <a:t>ARKit</a:t>
            </a:r>
            <a:r>
              <a:rPr lang="ja-JP" altLang="en-US"/>
              <a:t>とは</a:t>
            </a:r>
            <a:endParaRPr kumimoji="1" lang="ja-JP" altLang="en-US"/>
          </a:p>
        </p:txBody>
      </p:sp>
      <p:sp>
        <p:nvSpPr>
          <p:cNvPr id="4" name="スライド番号プレースホルダー 3">
            <a:extLst>
              <a:ext uri="{FF2B5EF4-FFF2-40B4-BE49-F238E27FC236}">
                <a16:creationId xmlns:a16="http://schemas.microsoft.com/office/drawing/2014/main" id="{06E01D6F-917F-FD4E-A553-546933D31E73}"/>
              </a:ext>
            </a:extLst>
          </p:cNvPr>
          <p:cNvSpPr>
            <a:spLocks noGrp="1"/>
          </p:cNvSpPr>
          <p:nvPr>
            <p:ph type="sldNum" sz="quarter" idx="12"/>
          </p:nvPr>
        </p:nvSpPr>
        <p:spPr>
          <a:xfrm>
            <a:off x="8800605" y="394937"/>
            <a:ext cx="2743200" cy="365125"/>
          </a:xfrm>
        </p:spPr>
        <p:txBody>
          <a:bodyPr/>
          <a:lstStyle/>
          <a:p>
            <a:fld id="{497B4EA5-FDAA-BD40-9986-CAB679E9E7CD}" type="slidenum">
              <a:rPr kumimoji="1" lang="ja-JP" altLang="en-US" sz="2800" smtClean="0">
                <a:solidFill>
                  <a:schemeClr val="tx1"/>
                </a:solidFill>
              </a:rPr>
              <a:t>10</a:t>
            </a:fld>
            <a:endParaRPr kumimoji="1" lang="ja-JP" altLang="en-US" sz="2800">
              <a:solidFill>
                <a:schemeClr val="tx1"/>
              </a:solidFill>
            </a:endParaRPr>
          </a:p>
        </p:txBody>
      </p:sp>
      <p:graphicFrame>
        <p:nvGraphicFramePr>
          <p:cNvPr id="10" name="図表 9">
            <a:extLst>
              <a:ext uri="{FF2B5EF4-FFF2-40B4-BE49-F238E27FC236}">
                <a16:creationId xmlns:a16="http://schemas.microsoft.com/office/drawing/2014/main" id="{E1EDC46A-38F5-4741-AC85-AACB84ACF229}"/>
              </a:ext>
            </a:extLst>
          </p:cNvPr>
          <p:cNvGraphicFramePr/>
          <p:nvPr>
            <p:extLst>
              <p:ext uri="{D42A27DB-BD31-4B8C-83A1-F6EECF244321}">
                <p14:modId xmlns:p14="http://schemas.microsoft.com/office/powerpoint/2010/main" val="1537128343"/>
              </p:ext>
            </p:extLst>
          </p:nvPr>
        </p:nvGraphicFramePr>
        <p:xfrm>
          <a:off x="829057" y="1386444"/>
          <a:ext cx="10571256" cy="47339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3759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13CADF-93F3-424F-9052-2244A8C4822B}"/>
              </a:ext>
            </a:extLst>
          </p:cNvPr>
          <p:cNvSpPr>
            <a:spLocks noGrp="1"/>
          </p:cNvSpPr>
          <p:nvPr>
            <p:ph type="ctrTitle"/>
          </p:nvPr>
        </p:nvSpPr>
        <p:spPr>
          <a:xfrm>
            <a:off x="368135" y="237506"/>
            <a:ext cx="8232939" cy="902525"/>
          </a:xfrm>
        </p:spPr>
        <p:txBody>
          <a:bodyPr>
            <a:normAutofit fontScale="90000"/>
          </a:bodyPr>
          <a:lstStyle/>
          <a:p>
            <a:pPr algn="l"/>
            <a:r>
              <a:rPr kumimoji="1" lang="ja-JP" altLang="en-US"/>
              <a:t>ハンズオン：</a:t>
            </a:r>
            <a:r>
              <a:rPr kumimoji="1" lang="en-US" altLang="ja-JP" dirty="0" err="1"/>
              <a:t>ARKit</a:t>
            </a:r>
            <a:r>
              <a:rPr kumimoji="1" lang="ja-JP" altLang="en-US"/>
              <a:t>とは</a:t>
            </a:r>
          </a:p>
        </p:txBody>
      </p:sp>
      <p:sp>
        <p:nvSpPr>
          <p:cNvPr id="5" name="スライド番号プレースホルダー 3">
            <a:extLst>
              <a:ext uri="{FF2B5EF4-FFF2-40B4-BE49-F238E27FC236}">
                <a16:creationId xmlns:a16="http://schemas.microsoft.com/office/drawing/2014/main" id="{86AD9571-5EA7-C64F-86A2-07525D111555}"/>
              </a:ext>
            </a:extLst>
          </p:cNvPr>
          <p:cNvSpPr txBox="1">
            <a:spLocks/>
          </p:cNvSpPr>
          <p:nvPr/>
        </p:nvSpPr>
        <p:spPr>
          <a:xfrm>
            <a:off x="8800605" y="394937"/>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97B4EA5-FDAA-BD40-9986-CAB679E9E7CD}" type="slidenum">
              <a:rPr lang="ja-JP" altLang="en-US" sz="2800" smtClean="0">
                <a:solidFill>
                  <a:schemeClr val="tx1"/>
                </a:solidFill>
              </a:rPr>
              <a:pPr/>
              <a:t>11</a:t>
            </a:fld>
            <a:endParaRPr lang="ja-JP" altLang="en-US" sz="2800">
              <a:solidFill>
                <a:schemeClr val="tx1"/>
              </a:solidFill>
            </a:endParaRPr>
          </a:p>
        </p:txBody>
      </p:sp>
      <p:sp>
        <p:nvSpPr>
          <p:cNvPr id="8" name="円/楕円 7">
            <a:extLst>
              <a:ext uri="{FF2B5EF4-FFF2-40B4-BE49-F238E27FC236}">
                <a16:creationId xmlns:a16="http://schemas.microsoft.com/office/drawing/2014/main" id="{130B9FE5-72F1-A44E-A74A-9CFCA0159EA1}"/>
              </a:ext>
            </a:extLst>
          </p:cNvPr>
          <p:cNvSpPr/>
          <p:nvPr/>
        </p:nvSpPr>
        <p:spPr>
          <a:xfrm>
            <a:off x="8800605" y="5878282"/>
            <a:ext cx="710540" cy="74517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solidFill>
                  <a:schemeClr val="tx1"/>
                </a:solidFill>
              </a:rPr>
              <a:t>ハンズオン</a:t>
            </a:r>
          </a:p>
        </p:txBody>
      </p:sp>
      <p:sp>
        <p:nvSpPr>
          <p:cNvPr id="9" name="円/楕円 8">
            <a:extLst>
              <a:ext uri="{FF2B5EF4-FFF2-40B4-BE49-F238E27FC236}">
                <a16:creationId xmlns:a16="http://schemas.microsoft.com/office/drawing/2014/main" id="{70AE7FEF-7D27-0349-8C74-179062E4F8BD}"/>
              </a:ext>
            </a:extLst>
          </p:cNvPr>
          <p:cNvSpPr/>
          <p:nvPr/>
        </p:nvSpPr>
        <p:spPr>
          <a:xfrm>
            <a:off x="10010569" y="5878283"/>
            <a:ext cx="710540" cy="745177"/>
          </a:xfrm>
          <a:prstGeom prst="ellipse">
            <a:avLst/>
          </a:prstGeom>
          <a:solidFill>
            <a:srgbClr val="B4C7E7">
              <a:alpha val="50196"/>
            </a:srgbClr>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a:solidFill>
                  <a:schemeClr val="tx1">
                    <a:lumMod val="50000"/>
                    <a:lumOff val="50000"/>
                  </a:schemeClr>
                </a:solidFill>
              </a:rPr>
              <a:t>企画・実装</a:t>
            </a:r>
            <a:endParaRPr kumimoji="1" lang="ja-JP" altLang="en-US" sz="800">
              <a:solidFill>
                <a:schemeClr val="tx1">
                  <a:lumMod val="50000"/>
                  <a:lumOff val="50000"/>
                </a:schemeClr>
              </a:solidFill>
            </a:endParaRPr>
          </a:p>
        </p:txBody>
      </p:sp>
      <p:sp>
        <p:nvSpPr>
          <p:cNvPr id="10" name="円/楕円 9">
            <a:extLst>
              <a:ext uri="{FF2B5EF4-FFF2-40B4-BE49-F238E27FC236}">
                <a16:creationId xmlns:a16="http://schemas.microsoft.com/office/drawing/2014/main" id="{420F6448-C90F-7E42-8242-2E01A3A513F9}"/>
              </a:ext>
            </a:extLst>
          </p:cNvPr>
          <p:cNvSpPr/>
          <p:nvPr/>
        </p:nvSpPr>
        <p:spPr>
          <a:xfrm>
            <a:off x="11091553" y="5878284"/>
            <a:ext cx="710540" cy="745177"/>
          </a:xfrm>
          <a:prstGeom prst="ellipse">
            <a:avLst/>
          </a:prstGeom>
          <a:solidFill>
            <a:srgbClr val="B4C7E7">
              <a:alpha val="50196"/>
            </a:srgbClr>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a:solidFill>
                  <a:schemeClr val="tx1">
                    <a:lumMod val="50000"/>
                    <a:lumOff val="50000"/>
                  </a:schemeClr>
                </a:solidFill>
              </a:rPr>
              <a:t>発表</a:t>
            </a:r>
            <a:endParaRPr kumimoji="1" lang="ja-JP" altLang="en-US" sz="800">
              <a:solidFill>
                <a:schemeClr val="tx1">
                  <a:lumMod val="50000"/>
                  <a:lumOff val="50000"/>
                </a:schemeClr>
              </a:solidFill>
            </a:endParaRPr>
          </a:p>
        </p:txBody>
      </p:sp>
      <p:sp>
        <p:nvSpPr>
          <p:cNvPr id="13" name="テキスト ボックス 12">
            <a:extLst>
              <a:ext uri="{FF2B5EF4-FFF2-40B4-BE49-F238E27FC236}">
                <a16:creationId xmlns:a16="http://schemas.microsoft.com/office/drawing/2014/main" id="{8B406654-199F-EB4C-B5A1-46D6E259F1DA}"/>
              </a:ext>
            </a:extLst>
          </p:cNvPr>
          <p:cNvSpPr txBox="1"/>
          <p:nvPr/>
        </p:nvSpPr>
        <p:spPr>
          <a:xfrm>
            <a:off x="854821" y="1606911"/>
            <a:ext cx="10482357" cy="954107"/>
          </a:xfrm>
          <a:prstGeom prst="rect">
            <a:avLst/>
          </a:prstGeom>
          <a:noFill/>
        </p:spPr>
        <p:txBody>
          <a:bodyPr wrap="none" rtlCol="0">
            <a:spAutoFit/>
          </a:bodyPr>
          <a:lstStyle/>
          <a:p>
            <a:r>
              <a:rPr lang="en-US" altLang="ja-JP" sz="2800" dirty="0"/>
              <a:t>Apple</a:t>
            </a:r>
            <a:r>
              <a:rPr lang="ja-JP" altLang="en-US" sz="2800"/>
              <a:t>の</a:t>
            </a:r>
            <a:r>
              <a:rPr lang="en-US" altLang="ja-JP" sz="2800" dirty="0"/>
              <a:t>AR</a:t>
            </a:r>
            <a:r>
              <a:rPr lang="ja-JP" altLang="en-US" sz="2800"/>
              <a:t>のアプリ作成用フレームワークです。</a:t>
            </a:r>
            <a:br>
              <a:rPr lang="ja-JP" altLang="en-US" sz="2800"/>
            </a:br>
            <a:r>
              <a:rPr lang="ja-JP" altLang="en-US" sz="2800"/>
              <a:t>カメラやセンサから環境マッピング、自己位置推定ができます。</a:t>
            </a:r>
            <a:endParaRPr kumimoji="1" lang="ja-JP" altLang="en-US" sz="2800"/>
          </a:p>
        </p:txBody>
      </p:sp>
      <p:pic>
        <p:nvPicPr>
          <p:cNvPr id="6" name="図 5">
            <a:extLst>
              <a:ext uri="{FF2B5EF4-FFF2-40B4-BE49-F238E27FC236}">
                <a16:creationId xmlns:a16="http://schemas.microsoft.com/office/drawing/2014/main" id="{A0ED80CE-63F9-314C-A0B0-7AD18A49E97A}"/>
              </a:ext>
            </a:extLst>
          </p:cNvPr>
          <p:cNvPicPr>
            <a:picLocks noChangeAspect="1"/>
          </p:cNvPicPr>
          <p:nvPr/>
        </p:nvPicPr>
        <p:blipFill>
          <a:blip r:embed="rId3"/>
          <a:stretch>
            <a:fillRect/>
          </a:stretch>
        </p:blipFill>
        <p:spPr>
          <a:xfrm>
            <a:off x="1949569" y="2573210"/>
            <a:ext cx="1897810" cy="4103375"/>
          </a:xfrm>
          <a:prstGeom prst="rect">
            <a:avLst/>
          </a:prstGeom>
        </p:spPr>
      </p:pic>
      <p:sp>
        <p:nvSpPr>
          <p:cNvPr id="12" name="線吹き出し 1 (枠付き) 11">
            <a:extLst>
              <a:ext uri="{FF2B5EF4-FFF2-40B4-BE49-F238E27FC236}">
                <a16:creationId xmlns:a16="http://schemas.microsoft.com/office/drawing/2014/main" id="{E77852AA-C3E9-144F-B0A4-C54A645BD0AA}"/>
              </a:ext>
            </a:extLst>
          </p:cNvPr>
          <p:cNvSpPr/>
          <p:nvPr/>
        </p:nvSpPr>
        <p:spPr>
          <a:xfrm>
            <a:off x="4882551" y="3778370"/>
            <a:ext cx="6454627" cy="1535502"/>
          </a:xfrm>
          <a:prstGeom prst="borderCallout1">
            <a:avLst>
              <a:gd name="adj1" fmla="val 19874"/>
              <a:gd name="adj2" fmla="val -2185"/>
              <a:gd name="adj3" fmla="val 96770"/>
              <a:gd name="adj4" fmla="val -13742"/>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altLang="ja-JP" sz="2400" dirty="0">
                <a:solidFill>
                  <a:schemeClr val="tx1"/>
                </a:solidFill>
              </a:rPr>
              <a:t>Firebase ML Kit</a:t>
            </a:r>
            <a:r>
              <a:rPr lang="ja-JP" altLang="en-US" sz="2400">
                <a:solidFill>
                  <a:schemeClr val="tx1"/>
                </a:solidFill>
              </a:rPr>
              <a:t>と</a:t>
            </a:r>
            <a:r>
              <a:rPr lang="en-US" altLang="ja-JP" sz="2400" dirty="0" err="1">
                <a:solidFill>
                  <a:schemeClr val="tx1"/>
                </a:solidFill>
              </a:rPr>
              <a:t>ARKit</a:t>
            </a:r>
            <a:r>
              <a:rPr lang="ja-JP" altLang="en-US" sz="2400">
                <a:solidFill>
                  <a:schemeClr val="tx1"/>
                </a:solidFill>
              </a:rPr>
              <a:t>を組み合わせると</a:t>
            </a:r>
            <a:br>
              <a:rPr lang="en-US" altLang="ja-JP" sz="2400" dirty="0">
                <a:solidFill>
                  <a:schemeClr val="tx1"/>
                </a:solidFill>
              </a:rPr>
            </a:br>
            <a:r>
              <a:rPr lang="ja-JP" altLang="en-US" sz="2400">
                <a:solidFill>
                  <a:schemeClr val="tx1"/>
                </a:solidFill>
              </a:rPr>
              <a:t>こんなことも！</a:t>
            </a:r>
            <a:endParaRPr kumimoji="1" lang="ja-JP" altLang="en-US" sz="2400">
              <a:solidFill>
                <a:schemeClr val="tx1"/>
              </a:solidFill>
            </a:endParaRPr>
          </a:p>
        </p:txBody>
      </p:sp>
    </p:spTree>
    <p:extLst>
      <p:ext uri="{BB962C8B-B14F-4D97-AF65-F5344CB8AC3E}">
        <p14:creationId xmlns:p14="http://schemas.microsoft.com/office/powerpoint/2010/main" val="461130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13CADF-93F3-424F-9052-2244A8C4822B}"/>
              </a:ext>
            </a:extLst>
          </p:cNvPr>
          <p:cNvSpPr>
            <a:spLocks noGrp="1"/>
          </p:cNvSpPr>
          <p:nvPr>
            <p:ph type="ctrTitle"/>
          </p:nvPr>
        </p:nvSpPr>
        <p:spPr>
          <a:xfrm>
            <a:off x="241465" y="302965"/>
            <a:ext cx="9159710" cy="1181451"/>
          </a:xfrm>
        </p:spPr>
        <p:txBody>
          <a:bodyPr anchor="t">
            <a:normAutofit fontScale="90000"/>
          </a:bodyPr>
          <a:lstStyle/>
          <a:p>
            <a:pPr algn="l"/>
            <a:r>
              <a:rPr kumimoji="1" lang="ja-JP" altLang="en-US"/>
              <a:t>ハンズオン</a:t>
            </a:r>
            <a:r>
              <a:rPr lang="ja-JP" altLang="en-US"/>
              <a:t>：水平面の認識</a:t>
            </a:r>
            <a:endParaRPr kumimoji="1" lang="ja-JP" altLang="en-US"/>
          </a:p>
        </p:txBody>
      </p:sp>
      <p:sp>
        <p:nvSpPr>
          <p:cNvPr id="4" name="スライド番号プレースホルダー 3">
            <a:extLst>
              <a:ext uri="{FF2B5EF4-FFF2-40B4-BE49-F238E27FC236}">
                <a16:creationId xmlns:a16="http://schemas.microsoft.com/office/drawing/2014/main" id="{06E01D6F-917F-FD4E-A553-546933D31E73}"/>
              </a:ext>
            </a:extLst>
          </p:cNvPr>
          <p:cNvSpPr>
            <a:spLocks noGrp="1"/>
          </p:cNvSpPr>
          <p:nvPr>
            <p:ph type="sldNum" sz="quarter" idx="12"/>
          </p:nvPr>
        </p:nvSpPr>
        <p:spPr>
          <a:xfrm>
            <a:off x="8800605" y="394937"/>
            <a:ext cx="2743200" cy="365125"/>
          </a:xfrm>
        </p:spPr>
        <p:txBody>
          <a:bodyPr/>
          <a:lstStyle/>
          <a:p>
            <a:fld id="{497B4EA5-FDAA-BD40-9986-CAB679E9E7CD}" type="slidenum">
              <a:rPr kumimoji="1" lang="ja-JP" altLang="en-US" sz="2800" smtClean="0">
                <a:solidFill>
                  <a:schemeClr val="tx1"/>
                </a:solidFill>
              </a:rPr>
              <a:t>12</a:t>
            </a:fld>
            <a:endParaRPr kumimoji="1" lang="ja-JP" altLang="en-US" sz="2800">
              <a:solidFill>
                <a:schemeClr val="tx1"/>
              </a:solidFill>
            </a:endParaRPr>
          </a:p>
        </p:txBody>
      </p:sp>
      <p:graphicFrame>
        <p:nvGraphicFramePr>
          <p:cNvPr id="10" name="図表 9">
            <a:extLst>
              <a:ext uri="{FF2B5EF4-FFF2-40B4-BE49-F238E27FC236}">
                <a16:creationId xmlns:a16="http://schemas.microsoft.com/office/drawing/2014/main" id="{E1EDC46A-38F5-4741-AC85-AACB84ACF229}"/>
              </a:ext>
            </a:extLst>
          </p:cNvPr>
          <p:cNvGraphicFramePr/>
          <p:nvPr>
            <p:extLst>
              <p:ext uri="{D42A27DB-BD31-4B8C-83A1-F6EECF244321}">
                <p14:modId xmlns:p14="http://schemas.microsoft.com/office/powerpoint/2010/main" val="1756440818"/>
              </p:ext>
            </p:extLst>
          </p:nvPr>
        </p:nvGraphicFramePr>
        <p:xfrm>
          <a:off x="975361" y="1386444"/>
          <a:ext cx="10424952" cy="4612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125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13CADF-93F3-424F-9052-2244A8C4822B}"/>
              </a:ext>
            </a:extLst>
          </p:cNvPr>
          <p:cNvSpPr>
            <a:spLocks noGrp="1"/>
          </p:cNvSpPr>
          <p:nvPr>
            <p:ph type="ctrTitle"/>
          </p:nvPr>
        </p:nvSpPr>
        <p:spPr>
          <a:xfrm>
            <a:off x="368135" y="237506"/>
            <a:ext cx="9275928" cy="902525"/>
          </a:xfrm>
        </p:spPr>
        <p:txBody>
          <a:bodyPr>
            <a:normAutofit fontScale="90000"/>
          </a:bodyPr>
          <a:lstStyle/>
          <a:p>
            <a:pPr algn="l"/>
            <a:r>
              <a:rPr kumimoji="1" lang="ja-JP" altLang="en-US"/>
              <a:t>ハンズオン</a:t>
            </a:r>
            <a:r>
              <a:rPr lang="ja-JP" altLang="en-US"/>
              <a:t>：水平面の認識</a:t>
            </a:r>
            <a:endParaRPr kumimoji="1" lang="ja-JP" altLang="en-US"/>
          </a:p>
        </p:txBody>
      </p:sp>
      <p:sp>
        <p:nvSpPr>
          <p:cNvPr id="5" name="スライド番号プレースホルダー 3">
            <a:extLst>
              <a:ext uri="{FF2B5EF4-FFF2-40B4-BE49-F238E27FC236}">
                <a16:creationId xmlns:a16="http://schemas.microsoft.com/office/drawing/2014/main" id="{86AD9571-5EA7-C64F-86A2-07525D111555}"/>
              </a:ext>
            </a:extLst>
          </p:cNvPr>
          <p:cNvSpPr txBox="1">
            <a:spLocks/>
          </p:cNvSpPr>
          <p:nvPr/>
        </p:nvSpPr>
        <p:spPr>
          <a:xfrm>
            <a:off x="8800605" y="394937"/>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97B4EA5-FDAA-BD40-9986-CAB679E9E7CD}" type="slidenum">
              <a:rPr lang="ja-JP" altLang="en-US" sz="2800" smtClean="0">
                <a:solidFill>
                  <a:schemeClr val="tx1"/>
                </a:solidFill>
              </a:rPr>
              <a:pPr/>
              <a:t>13</a:t>
            </a:fld>
            <a:endParaRPr lang="ja-JP" altLang="en-US" sz="2800">
              <a:solidFill>
                <a:schemeClr val="tx1"/>
              </a:solidFill>
            </a:endParaRPr>
          </a:p>
        </p:txBody>
      </p:sp>
      <p:sp>
        <p:nvSpPr>
          <p:cNvPr id="7" name="字幕 6">
            <a:extLst>
              <a:ext uri="{FF2B5EF4-FFF2-40B4-BE49-F238E27FC236}">
                <a16:creationId xmlns:a16="http://schemas.microsoft.com/office/drawing/2014/main" id="{E5EF6D2A-02CE-8740-AAF6-F9D42F01BCEF}"/>
              </a:ext>
            </a:extLst>
          </p:cNvPr>
          <p:cNvSpPr>
            <a:spLocks noGrp="1"/>
          </p:cNvSpPr>
          <p:nvPr>
            <p:ph type="subTitle" idx="1"/>
          </p:nvPr>
        </p:nvSpPr>
        <p:spPr>
          <a:xfrm>
            <a:off x="1084493" y="1297462"/>
            <a:ext cx="10007060" cy="1655762"/>
          </a:xfrm>
        </p:spPr>
        <p:txBody>
          <a:bodyPr/>
          <a:lstStyle/>
          <a:p>
            <a:r>
              <a:rPr lang="en-US" altLang="ja-JP" dirty="0">
                <a:hlinkClick r:id="rId2"/>
              </a:rPr>
              <a:t>https://github.com/KantaiMishima/ARKit/tree/master/DetectImage</a:t>
            </a:r>
            <a:endParaRPr lang="ja-JP" altLang="en-US"/>
          </a:p>
        </p:txBody>
      </p:sp>
      <p:sp>
        <p:nvSpPr>
          <p:cNvPr id="8" name="円/楕円 7">
            <a:extLst>
              <a:ext uri="{FF2B5EF4-FFF2-40B4-BE49-F238E27FC236}">
                <a16:creationId xmlns:a16="http://schemas.microsoft.com/office/drawing/2014/main" id="{130B9FE5-72F1-A44E-A74A-9CFCA0159EA1}"/>
              </a:ext>
            </a:extLst>
          </p:cNvPr>
          <p:cNvSpPr/>
          <p:nvPr/>
        </p:nvSpPr>
        <p:spPr>
          <a:xfrm>
            <a:off x="8800605" y="5878282"/>
            <a:ext cx="710540" cy="74517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solidFill>
                  <a:schemeClr val="tx1"/>
                </a:solidFill>
              </a:rPr>
              <a:t>ハンズオン</a:t>
            </a:r>
          </a:p>
        </p:txBody>
      </p:sp>
      <p:sp>
        <p:nvSpPr>
          <p:cNvPr id="9" name="円/楕円 8">
            <a:extLst>
              <a:ext uri="{FF2B5EF4-FFF2-40B4-BE49-F238E27FC236}">
                <a16:creationId xmlns:a16="http://schemas.microsoft.com/office/drawing/2014/main" id="{70AE7FEF-7D27-0349-8C74-179062E4F8BD}"/>
              </a:ext>
            </a:extLst>
          </p:cNvPr>
          <p:cNvSpPr/>
          <p:nvPr/>
        </p:nvSpPr>
        <p:spPr>
          <a:xfrm>
            <a:off x="10010569" y="5878283"/>
            <a:ext cx="710540" cy="745177"/>
          </a:xfrm>
          <a:prstGeom prst="ellipse">
            <a:avLst/>
          </a:prstGeom>
          <a:solidFill>
            <a:srgbClr val="B4C7E7">
              <a:alpha val="50196"/>
            </a:srgbClr>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a:solidFill>
                  <a:schemeClr val="tx1">
                    <a:lumMod val="50000"/>
                    <a:lumOff val="50000"/>
                  </a:schemeClr>
                </a:solidFill>
              </a:rPr>
              <a:t>企画・実装</a:t>
            </a:r>
            <a:endParaRPr kumimoji="1" lang="ja-JP" altLang="en-US" sz="800">
              <a:solidFill>
                <a:schemeClr val="tx1">
                  <a:lumMod val="50000"/>
                  <a:lumOff val="50000"/>
                </a:schemeClr>
              </a:solidFill>
            </a:endParaRPr>
          </a:p>
        </p:txBody>
      </p:sp>
      <p:sp>
        <p:nvSpPr>
          <p:cNvPr id="10" name="円/楕円 9">
            <a:extLst>
              <a:ext uri="{FF2B5EF4-FFF2-40B4-BE49-F238E27FC236}">
                <a16:creationId xmlns:a16="http://schemas.microsoft.com/office/drawing/2014/main" id="{420F6448-C90F-7E42-8242-2E01A3A513F9}"/>
              </a:ext>
            </a:extLst>
          </p:cNvPr>
          <p:cNvSpPr/>
          <p:nvPr/>
        </p:nvSpPr>
        <p:spPr>
          <a:xfrm>
            <a:off x="11091553" y="5878284"/>
            <a:ext cx="710540" cy="745177"/>
          </a:xfrm>
          <a:prstGeom prst="ellipse">
            <a:avLst/>
          </a:prstGeom>
          <a:solidFill>
            <a:srgbClr val="B4C7E7">
              <a:alpha val="50196"/>
            </a:srgbClr>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a:solidFill>
                  <a:schemeClr val="tx1">
                    <a:lumMod val="50000"/>
                    <a:lumOff val="50000"/>
                  </a:schemeClr>
                </a:solidFill>
              </a:rPr>
              <a:t>発表</a:t>
            </a:r>
            <a:endParaRPr kumimoji="1" lang="ja-JP" altLang="en-US" sz="800">
              <a:solidFill>
                <a:schemeClr val="tx1">
                  <a:lumMod val="50000"/>
                  <a:lumOff val="50000"/>
                </a:schemeClr>
              </a:solidFill>
            </a:endParaRPr>
          </a:p>
        </p:txBody>
      </p:sp>
      <p:pic>
        <p:nvPicPr>
          <p:cNvPr id="3" name="図 2">
            <a:extLst>
              <a:ext uri="{FF2B5EF4-FFF2-40B4-BE49-F238E27FC236}">
                <a16:creationId xmlns:a16="http://schemas.microsoft.com/office/drawing/2014/main" id="{18E3CA4D-467D-3E4C-B4F7-FB7F9A358472}"/>
              </a:ext>
            </a:extLst>
          </p:cNvPr>
          <p:cNvPicPr>
            <a:picLocks noChangeAspect="1"/>
          </p:cNvPicPr>
          <p:nvPr/>
        </p:nvPicPr>
        <p:blipFill>
          <a:blip r:embed="rId3"/>
          <a:stretch>
            <a:fillRect/>
          </a:stretch>
        </p:blipFill>
        <p:spPr>
          <a:xfrm>
            <a:off x="4547658" y="1897812"/>
            <a:ext cx="2481494" cy="4413751"/>
          </a:xfrm>
          <a:prstGeom prst="rect">
            <a:avLst/>
          </a:prstGeom>
        </p:spPr>
      </p:pic>
    </p:spTree>
    <p:extLst>
      <p:ext uri="{BB962C8B-B14F-4D97-AF65-F5344CB8AC3E}">
        <p14:creationId xmlns:p14="http://schemas.microsoft.com/office/powerpoint/2010/main" val="2642842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13CADF-93F3-424F-9052-2244A8C4822B}"/>
              </a:ext>
            </a:extLst>
          </p:cNvPr>
          <p:cNvSpPr>
            <a:spLocks noGrp="1"/>
          </p:cNvSpPr>
          <p:nvPr>
            <p:ph type="ctrTitle"/>
          </p:nvPr>
        </p:nvSpPr>
        <p:spPr>
          <a:xfrm>
            <a:off x="241465" y="302965"/>
            <a:ext cx="10479644" cy="1181451"/>
          </a:xfrm>
        </p:spPr>
        <p:txBody>
          <a:bodyPr anchor="t">
            <a:normAutofit fontScale="90000"/>
          </a:bodyPr>
          <a:lstStyle/>
          <a:p>
            <a:pPr algn="l"/>
            <a:r>
              <a:rPr kumimoji="1" lang="ja-JP" altLang="en-US"/>
              <a:t>ハンズオン</a:t>
            </a:r>
            <a:r>
              <a:rPr lang="ja-JP" altLang="en-US"/>
              <a:t>：垂直面、画像の認識</a:t>
            </a:r>
            <a:endParaRPr kumimoji="1" lang="ja-JP" altLang="en-US"/>
          </a:p>
        </p:txBody>
      </p:sp>
      <p:sp>
        <p:nvSpPr>
          <p:cNvPr id="4" name="スライド番号プレースホルダー 3">
            <a:extLst>
              <a:ext uri="{FF2B5EF4-FFF2-40B4-BE49-F238E27FC236}">
                <a16:creationId xmlns:a16="http://schemas.microsoft.com/office/drawing/2014/main" id="{06E01D6F-917F-FD4E-A553-546933D31E73}"/>
              </a:ext>
            </a:extLst>
          </p:cNvPr>
          <p:cNvSpPr>
            <a:spLocks noGrp="1"/>
          </p:cNvSpPr>
          <p:nvPr>
            <p:ph type="sldNum" sz="quarter" idx="12"/>
          </p:nvPr>
        </p:nvSpPr>
        <p:spPr>
          <a:xfrm>
            <a:off x="8800605" y="394937"/>
            <a:ext cx="2743200" cy="365125"/>
          </a:xfrm>
        </p:spPr>
        <p:txBody>
          <a:bodyPr/>
          <a:lstStyle/>
          <a:p>
            <a:fld id="{497B4EA5-FDAA-BD40-9986-CAB679E9E7CD}" type="slidenum">
              <a:rPr kumimoji="1" lang="ja-JP" altLang="en-US" sz="2800" smtClean="0">
                <a:solidFill>
                  <a:schemeClr val="tx1"/>
                </a:solidFill>
              </a:rPr>
              <a:t>14</a:t>
            </a:fld>
            <a:endParaRPr kumimoji="1" lang="ja-JP" altLang="en-US" sz="2800">
              <a:solidFill>
                <a:schemeClr val="tx1"/>
              </a:solidFill>
            </a:endParaRPr>
          </a:p>
        </p:txBody>
      </p:sp>
      <p:graphicFrame>
        <p:nvGraphicFramePr>
          <p:cNvPr id="10" name="図表 9">
            <a:extLst>
              <a:ext uri="{FF2B5EF4-FFF2-40B4-BE49-F238E27FC236}">
                <a16:creationId xmlns:a16="http://schemas.microsoft.com/office/drawing/2014/main" id="{E1EDC46A-38F5-4741-AC85-AACB84ACF229}"/>
              </a:ext>
            </a:extLst>
          </p:cNvPr>
          <p:cNvGraphicFramePr/>
          <p:nvPr>
            <p:extLst>
              <p:ext uri="{D42A27DB-BD31-4B8C-83A1-F6EECF244321}">
                <p14:modId xmlns:p14="http://schemas.microsoft.com/office/powerpoint/2010/main" val="2209560073"/>
              </p:ext>
            </p:extLst>
          </p:nvPr>
        </p:nvGraphicFramePr>
        <p:xfrm>
          <a:off x="682753" y="1386444"/>
          <a:ext cx="10717560" cy="4538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7236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13CADF-93F3-424F-9052-2244A8C4822B}"/>
              </a:ext>
            </a:extLst>
          </p:cNvPr>
          <p:cNvSpPr>
            <a:spLocks noGrp="1"/>
          </p:cNvSpPr>
          <p:nvPr>
            <p:ph type="ctrTitle"/>
          </p:nvPr>
        </p:nvSpPr>
        <p:spPr>
          <a:xfrm>
            <a:off x="368135" y="237506"/>
            <a:ext cx="10604665" cy="902525"/>
          </a:xfrm>
        </p:spPr>
        <p:txBody>
          <a:bodyPr>
            <a:normAutofit fontScale="90000"/>
          </a:bodyPr>
          <a:lstStyle/>
          <a:p>
            <a:pPr algn="l"/>
            <a:r>
              <a:rPr kumimoji="1" lang="ja-JP" altLang="en-US"/>
              <a:t>ハンズオン</a:t>
            </a:r>
            <a:r>
              <a:rPr lang="ja-JP" altLang="en-US"/>
              <a:t>：垂直面、画像の認識</a:t>
            </a:r>
            <a:endParaRPr kumimoji="1" lang="ja-JP" altLang="en-US"/>
          </a:p>
        </p:txBody>
      </p:sp>
      <p:sp>
        <p:nvSpPr>
          <p:cNvPr id="5" name="スライド番号プレースホルダー 3">
            <a:extLst>
              <a:ext uri="{FF2B5EF4-FFF2-40B4-BE49-F238E27FC236}">
                <a16:creationId xmlns:a16="http://schemas.microsoft.com/office/drawing/2014/main" id="{86AD9571-5EA7-C64F-86A2-07525D111555}"/>
              </a:ext>
            </a:extLst>
          </p:cNvPr>
          <p:cNvSpPr txBox="1">
            <a:spLocks/>
          </p:cNvSpPr>
          <p:nvPr/>
        </p:nvSpPr>
        <p:spPr>
          <a:xfrm>
            <a:off x="8800605" y="394937"/>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97B4EA5-FDAA-BD40-9986-CAB679E9E7CD}" type="slidenum">
              <a:rPr lang="ja-JP" altLang="en-US" sz="2800" smtClean="0">
                <a:solidFill>
                  <a:schemeClr val="tx1"/>
                </a:solidFill>
              </a:rPr>
              <a:pPr/>
              <a:t>15</a:t>
            </a:fld>
            <a:endParaRPr lang="ja-JP" altLang="en-US" sz="2800">
              <a:solidFill>
                <a:schemeClr val="tx1"/>
              </a:solidFill>
            </a:endParaRPr>
          </a:p>
        </p:txBody>
      </p:sp>
      <p:sp>
        <p:nvSpPr>
          <p:cNvPr id="7" name="字幕 6">
            <a:extLst>
              <a:ext uri="{FF2B5EF4-FFF2-40B4-BE49-F238E27FC236}">
                <a16:creationId xmlns:a16="http://schemas.microsoft.com/office/drawing/2014/main" id="{E5EF6D2A-02CE-8740-AAF6-F9D42F01BCEF}"/>
              </a:ext>
            </a:extLst>
          </p:cNvPr>
          <p:cNvSpPr>
            <a:spLocks noGrp="1"/>
          </p:cNvSpPr>
          <p:nvPr>
            <p:ph type="subTitle" idx="1"/>
          </p:nvPr>
        </p:nvSpPr>
        <p:spPr>
          <a:xfrm>
            <a:off x="983508" y="1140031"/>
            <a:ext cx="10224984" cy="1655762"/>
          </a:xfrm>
        </p:spPr>
        <p:txBody>
          <a:bodyPr/>
          <a:lstStyle/>
          <a:p>
            <a:r>
              <a:rPr lang="en-US" altLang="ja-JP" dirty="0">
                <a:hlinkClick r:id="rId3"/>
              </a:rPr>
              <a:t>https://</a:t>
            </a:r>
            <a:r>
              <a:rPr lang="en-US" altLang="ja-JP" dirty="0" err="1">
                <a:hlinkClick r:id="rId3"/>
              </a:rPr>
              <a:t>github.com</a:t>
            </a:r>
            <a:r>
              <a:rPr lang="en-US" altLang="ja-JP" dirty="0">
                <a:hlinkClick r:id="rId3"/>
              </a:rPr>
              <a:t>/</a:t>
            </a:r>
            <a:r>
              <a:rPr lang="en-US" altLang="ja-JP" dirty="0" err="1">
                <a:hlinkClick r:id="rId3"/>
              </a:rPr>
              <a:t>KantaiMishima</a:t>
            </a:r>
            <a:r>
              <a:rPr lang="en-US" altLang="ja-JP" dirty="0">
                <a:hlinkClick r:id="rId3"/>
              </a:rPr>
              <a:t>/</a:t>
            </a:r>
            <a:r>
              <a:rPr lang="en-US" altLang="ja-JP" dirty="0" err="1">
                <a:hlinkClick r:id="rId3"/>
              </a:rPr>
              <a:t>ARKit</a:t>
            </a:r>
            <a:r>
              <a:rPr lang="en-US" altLang="ja-JP" dirty="0">
                <a:hlinkClick r:id="rId3"/>
              </a:rPr>
              <a:t>/tree/master/</a:t>
            </a:r>
            <a:r>
              <a:rPr lang="en-US" altLang="ja-JP" dirty="0" err="1">
                <a:hlinkClick r:id="rId3"/>
              </a:rPr>
              <a:t>DetectImage</a:t>
            </a:r>
            <a:endParaRPr lang="ja-JP" altLang="en-US"/>
          </a:p>
        </p:txBody>
      </p:sp>
      <p:sp>
        <p:nvSpPr>
          <p:cNvPr id="8" name="円/楕円 7">
            <a:extLst>
              <a:ext uri="{FF2B5EF4-FFF2-40B4-BE49-F238E27FC236}">
                <a16:creationId xmlns:a16="http://schemas.microsoft.com/office/drawing/2014/main" id="{130B9FE5-72F1-A44E-A74A-9CFCA0159EA1}"/>
              </a:ext>
            </a:extLst>
          </p:cNvPr>
          <p:cNvSpPr/>
          <p:nvPr/>
        </p:nvSpPr>
        <p:spPr>
          <a:xfrm>
            <a:off x="8800605" y="5878282"/>
            <a:ext cx="710540" cy="74517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solidFill>
                  <a:schemeClr val="tx1"/>
                </a:solidFill>
              </a:rPr>
              <a:t>ハンズオン</a:t>
            </a:r>
          </a:p>
        </p:txBody>
      </p:sp>
      <p:sp>
        <p:nvSpPr>
          <p:cNvPr id="9" name="円/楕円 8">
            <a:extLst>
              <a:ext uri="{FF2B5EF4-FFF2-40B4-BE49-F238E27FC236}">
                <a16:creationId xmlns:a16="http://schemas.microsoft.com/office/drawing/2014/main" id="{70AE7FEF-7D27-0349-8C74-179062E4F8BD}"/>
              </a:ext>
            </a:extLst>
          </p:cNvPr>
          <p:cNvSpPr/>
          <p:nvPr/>
        </p:nvSpPr>
        <p:spPr>
          <a:xfrm>
            <a:off x="10010569" y="5878283"/>
            <a:ext cx="710540" cy="745177"/>
          </a:xfrm>
          <a:prstGeom prst="ellipse">
            <a:avLst/>
          </a:prstGeom>
          <a:solidFill>
            <a:srgbClr val="B4C7E7">
              <a:alpha val="50196"/>
            </a:srgbClr>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a:solidFill>
                  <a:schemeClr val="tx1">
                    <a:lumMod val="50000"/>
                    <a:lumOff val="50000"/>
                  </a:schemeClr>
                </a:solidFill>
              </a:rPr>
              <a:t>企画・実装</a:t>
            </a:r>
            <a:endParaRPr kumimoji="1" lang="ja-JP" altLang="en-US" sz="800">
              <a:solidFill>
                <a:schemeClr val="tx1">
                  <a:lumMod val="50000"/>
                  <a:lumOff val="50000"/>
                </a:schemeClr>
              </a:solidFill>
            </a:endParaRPr>
          </a:p>
        </p:txBody>
      </p:sp>
      <p:sp>
        <p:nvSpPr>
          <p:cNvPr id="10" name="円/楕円 9">
            <a:extLst>
              <a:ext uri="{FF2B5EF4-FFF2-40B4-BE49-F238E27FC236}">
                <a16:creationId xmlns:a16="http://schemas.microsoft.com/office/drawing/2014/main" id="{420F6448-C90F-7E42-8242-2E01A3A513F9}"/>
              </a:ext>
            </a:extLst>
          </p:cNvPr>
          <p:cNvSpPr/>
          <p:nvPr/>
        </p:nvSpPr>
        <p:spPr>
          <a:xfrm>
            <a:off x="11091553" y="5878284"/>
            <a:ext cx="710540" cy="745177"/>
          </a:xfrm>
          <a:prstGeom prst="ellipse">
            <a:avLst/>
          </a:prstGeom>
          <a:solidFill>
            <a:srgbClr val="B4C7E7">
              <a:alpha val="50196"/>
            </a:srgbClr>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a:solidFill>
                  <a:schemeClr val="tx1">
                    <a:lumMod val="50000"/>
                    <a:lumOff val="50000"/>
                  </a:schemeClr>
                </a:solidFill>
              </a:rPr>
              <a:t>発表</a:t>
            </a:r>
            <a:endParaRPr kumimoji="1" lang="ja-JP" altLang="en-US" sz="800">
              <a:solidFill>
                <a:schemeClr val="tx1">
                  <a:lumMod val="50000"/>
                  <a:lumOff val="50000"/>
                </a:schemeClr>
              </a:solidFill>
            </a:endParaRPr>
          </a:p>
        </p:txBody>
      </p:sp>
      <p:pic>
        <p:nvPicPr>
          <p:cNvPr id="3" name="図 2">
            <a:extLst>
              <a:ext uri="{FF2B5EF4-FFF2-40B4-BE49-F238E27FC236}">
                <a16:creationId xmlns:a16="http://schemas.microsoft.com/office/drawing/2014/main" id="{C9FE6D69-1378-A440-BBE7-EB0422AC8C89}"/>
              </a:ext>
            </a:extLst>
          </p:cNvPr>
          <p:cNvPicPr>
            <a:picLocks noChangeAspect="1"/>
          </p:cNvPicPr>
          <p:nvPr/>
        </p:nvPicPr>
        <p:blipFill>
          <a:blip r:embed="rId4"/>
          <a:stretch>
            <a:fillRect/>
          </a:stretch>
        </p:blipFill>
        <p:spPr>
          <a:xfrm>
            <a:off x="4667575" y="1820999"/>
            <a:ext cx="2490557" cy="4429871"/>
          </a:xfrm>
          <a:prstGeom prst="rect">
            <a:avLst/>
          </a:prstGeom>
        </p:spPr>
      </p:pic>
    </p:spTree>
    <p:extLst>
      <p:ext uri="{BB962C8B-B14F-4D97-AF65-F5344CB8AC3E}">
        <p14:creationId xmlns:p14="http://schemas.microsoft.com/office/powerpoint/2010/main" val="2035458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13CADF-93F3-424F-9052-2244A8C4822B}"/>
              </a:ext>
            </a:extLst>
          </p:cNvPr>
          <p:cNvSpPr>
            <a:spLocks noGrp="1"/>
          </p:cNvSpPr>
          <p:nvPr>
            <p:ph type="ctrTitle"/>
          </p:nvPr>
        </p:nvSpPr>
        <p:spPr>
          <a:xfrm>
            <a:off x="368135" y="237506"/>
            <a:ext cx="10604665" cy="902525"/>
          </a:xfrm>
        </p:spPr>
        <p:txBody>
          <a:bodyPr>
            <a:normAutofit fontScale="90000"/>
          </a:bodyPr>
          <a:lstStyle/>
          <a:p>
            <a:pPr algn="l"/>
            <a:r>
              <a:rPr kumimoji="1" lang="ja-JP" altLang="en-US"/>
              <a:t>ハンズオン</a:t>
            </a:r>
            <a:r>
              <a:rPr lang="ja-JP" altLang="en-US"/>
              <a:t>：垂直面、画像の認識</a:t>
            </a:r>
            <a:endParaRPr kumimoji="1" lang="ja-JP" altLang="en-US"/>
          </a:p>
        </p:txBody>
      </p:sp>
      <p:sp>
        <p:nvSpPr>
          <p:cNvPr id="5" name="スライド番号プレースホルダー 3">
            <a:extLst>
              <a:ext uri="{FF2B5EF4-FFF2-40B4-BE49-F238E27FC236}">
                <a16:creationId xmlns:a16="http://schemas.microsoft.com/office/drawing/2014/main" id="{86AD9571-5EA7-C64F-86A2-07525D111555}"/>
              </a:ext>
            </a:extLst>
          </p:cNvPr>
          <p:cNvSpPr txBox="1">
            <a:spLocks/>
          </p:cNvSpPr>
          <p:nvPr/>
        </p:nvSpPr>
        <p:spPr>
          <a:xfrm>
            <a:off x="8800605" y="394937"/>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97B4EA5-FDAA-BD40-9986-CAB679E9E7CD}" type="slidenum">
              <a:rPr lang="ja-JP" altLang="en-US" sz="2800" smtClean="0">
                <a:solidFill>
                  <a:schemeClr val="tx1"/>
                </a:solidFill>
              </a:rPr>
              <a:pPr/>
              <a:t>16</a:t>
            </a:fld>
            <a:endParaRPr lang="ja-JP" altLang="en-US" sz="2800">
              <a:solidFill>
                <a:schemeClr val="tx1"/>
              </a:solidFill>
            </a:endParaRPr>
          </a:p>
        </p:txBody>
      </p:sp>
      <p:sp>
        <p:nvSpPr>
          <p:cNvPr id="7" name="字幕 6">
            <a:extLst>
              <a:ext uri="{FF2B5EF4-FFF2-40B4-BE49-F238E27FC236}">
                <a16:creationId xmlns:a16="http://schemas.microsoft.com/office/drawing/2014/main" id="{E5EF6D2A-02CE-8740-AAF6-F9D42F01BCEF}"/>
              </a:ext>
            </a:extLst>
          </p:cNvPr>
          <p:cNvSpPr>
            <a:spLocks noGrp="1"/>
          </p:cNvSpPr>
          <p:nvPr>
            <p:ph type="subTitle" idx="1"/>
          </p:nvPr>
        </p:nvSpPr>
        <p:spPr>
          <a:xfrm>
            <a:off x="747816" y="1078565"/>
            <a:ext cx="10224984" cy="1655762"/>
          </a:xfrm>
        </p:spPr>
        <p:txBody>
          <a:bodyPr/>
          <a:lstStyle/>
          <a:p>
            <a:r>
              <a:rPr lang="en-US" altLang="ja-JP" dirty="0">
                <a:hlinkClick r:id="rId2"/>
              </a:rPr>
              <a:t>https://</a:t>
            </a:r>
            <a:r>
              <a:rPr lang="en-US" altLang="ja-JP" dirty="0" err="1">
                <a:hlinkClick r:id="rId2"/>
              </a:rPr>
              <a:t>github.com</a:t>
            </a:r>
            <a:r>
              <a:rPr lang="en-US" altLang="ja-JP" dirty="0">
                <a:hlinkClick r:id="rId2"/>
              </a:rPr>
              <a:t>/Kantianism/</a:t>
            </a:r>
            <a:r>
              <a:rPr lang="en-US" altLang="ja-JP" dirty="0" err="1">
                <a:hlinkClick r:id="rId2"/>
              </a:rPr>
              <a:t>ARKit</a:t>
            </a:r>
            <a:r>
              <a:rPr lang="en-US" altLang="ja-JP" dirty="0">
                <a:hlinkClick r:id="rId2"/>
              </a:rPr>
              <a:t>/tree/master/</a:t>
            </a:r>
            <a:r>
              <a:rPr lang="en-US" altLang="ja-JP" dirty="0" err="1">
                <a:hlinkClick r:id="rId2"/>
              </a:rPr>
              <a:t>BallToWall</a:t>
            </a:r>
            <a:endParaRPr lang="ja-JP" altLang="en-US"/>
          </a:p>
        </p:txBody>
      </p:sp>
      <p:sp>
        <p:nvSpPr>
          <p:cNvPr id="8" name="円/楕円 7">
            <a:extLst>
              <a:ext uri="{FF2B5EF4-FFF2-40B4-BE49-F238E27FC236}">
                <a16:creationId xmlns:a16="http://schemas.microsoft.com/office/drawing/2014/main" id="{130B9FE5-72F1-A44E-A74A-9CFCA0159EA1}"/>
              </a:ext>
            </a:extLst>
          </p:cNvPr>
          <p:cNvSpPr/>
          <p:nvPr/>
        </p:nvSpPr>
        <p:spPr>
          <a:xfrm>
            <a:off x="8800605" y="5878282"/>
            <a:ext cx="710540" cy="74517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solidFill>
                  <a:schemeClr val="tx1"/>
                </a:solidFill>
              </a:rPr>
              <a:t>ハンズオン</a:t>
            </a:r>
          </a:p>
        </p:txBody>
      </p:sp>
      <p:sp>
        <p:nvSpPr>
          <p:cNvPr id="9" name="円/楕円 8">
            <a:extLst>
              <a:ext uri="{FF2B5EF4-FFF2-40B4-BE49-F238E27FC236}">
                <a16:creationId xmlns:a16="http://schemas.microsoft.com/office/drawing/2014/main" id="{70AE7FEF-7D27-0349-8C74-179062E4F8BD}"/>
              </a:ext>
            </a:extLst>
          </p:cNvPr>
          <p:cNvSpPr/>
          <p:nvPr/>
        </p:nvSpPr>
        <p:spPr>
          <a:xfrm>
            <a:off x="10010569" y="5878283"/>
            <a:ext cx="710540" cy="745177"/>
          </a:xfrm>
          <a:prstGeom prst="ellipse">
            <a:avLst/>
          </a:prstGeom>
          <a:solidFill>
            <a:srgbClr val="B4C7E7">
              <a:alpha val="50196"/>
            </a:srgbClr>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a:solidFill>
                  <a:schemeClr val="tx1">
                    <a:lumMod val="50000"/>
                    <a:lumOff val="50000"/>
                  </a:schemeClr>
                </a:solidFill>
              </a:rPr>
              <a:t>企画・実装</a:t>
            </a:r>
            <a:endParaRPr kumimoji="1" lang="ja-JP" altLang="en-US" sz="800">
              <a:solidFill>
                <a:schemeClr val="tx1">
                  <a:lumMod val="50000"/>
                  <a:lumOff val="50000"/>
                </a:schemeClr>
              </a:solidFill>
            </a:endParaRPr>
          </a:p>
        </p:txBody>
      </p:sp>
      <p:sp>
        <p:nvSpPr>
          <p:cNvPr id="10" name="円/楕円 9">
            <a:extLst>
              <a:ext uri="{FF2B5EF4-FFF2-40B4-BE49-F238E27FC236}">
                <a16:creationId xmlns:a16="http://schemas.microsoft.com/office/drawing/2014/main" id="{420F6448-C90F-7E42-8242-2E01A3A513F9}"/>
              </a:ext>
            </a:extLst>
          </p:cNvPr>
          <p:cNvSpPr/>
          <p:nvPr/>
        </p:nvSpPr>
        <p:spPr>
          <a:xfrm>
            <a:off x="11091553" y="5878284"/>
            <a:ext cx="710540" cy="745177"/>
          </a:xfrm>
          <a:prstGeom prst="ellipse">
            <a:avLst/>
          </a:prstGeom>
          <a:solidFill>
            <a:srgbClr val="B4C7E7">
              <a:alpha val="50196"/>
            </a:srgbClr>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a:solidFill>
                  <a:schemeClr val="tx1">
                    <a:lumMod val="50000"/>
                    <a:lumOff val="50000"/>
                  </a:schemeClr>
                </a:solidFill>
              </a:rPr>
              <a:t>発表</a:t>
            </a:r>
            <a:endParaRPr kumimoji="1" lang="ja-JP" altLang="en-US" sz="800">
              <a:solidFill>
                <a:schemeClr val="tx1">
                  <a:lumMod val="50000"/>
                  <a:lumOff val="50000"/>
                </a:schemeClr>
              </a:solidFill>
            </a:endParaRPr>
          </a:p>
        </p:txBody>
      </p:sp>
      <p:pic>
        <p:nvPicPr>
          <p:cNvPr id="3" name="図 2">
            <a:extLst>
              <a:ext uri="{FF2B5EF4-FFF2-40B4-BE49-F238E27FC236}">
                <a16:creationId xmlns:a16="http://schemas.microsoft.com/office/drawing/2014/main" id="{4335CD9F-FBB2-AC4C-A7EF-0F1551151C12}"/>
              </a:ext>
            </a:extLst>
          </p:cNvPr>
          <p:cNvPicPr>
            <a:picLocks noChangeAspect="1"/>
          </p:cNvPicPr>
          <p:nvPr/>
        </p:nvPicPr>
        <p:blipFill>
          <a:blip r:embed="rId3"/>
          <a:stretch>
            <a:fillRect/>
          </a:stretch>
        </p:blipFill>
        <p:spPr>
          <a:xfrm>
            <a:off x="4478306" y="1746549"/>
            <a:ext cx="2741891" cy="4876910"/>
          </a:xfrm>
          <a:prstGeom prst="rect">
            <a:avLst/>
          </a:prstGeom>
        </p:spPr>
      </p:pic>
    </p:spTree>
    <p:extLst>
      <p:ext uri="{BB962C8B-B14F-4D97-AF65-F5344CB8AC3E}">
        <p14:creationId xmlns:p14="http://schemas.microsoft.com/office/powerpoint/2010/main" val="1167299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13CADF-93F3-424F-9052-2244A8C4822B}"/>
              </a:ext>
            </a:extLst>
          </p:cNvPr>
          <p:cNvSpPr>
            <a:spLocks noGrp="1"/>
          </p:cNvSpPr>
          <p:nvPr>
            <p:ph type="ctrTitle"/>
          </p:nvPr>
        </p:nvSpPr>
        <p:spPr>
          <a:xfrm>
            <a:off x="241465" y="302965"/>
            <a:ext cx="7382493" cy="1181451"/>
          </a:xfrm>
        </p:spPr>
        <p:txBody>
          <a:bodyPr/>
          <a:lstStyle/>
          <a:p>
            <a:pPr algn="l"/>
            <a:r>
              <a:rPr lang="ja-JP" altLang="en-US"/>
              <a:t>スケジュール</a:t>
            </a:r>
            <a:endParaRPr kumimoji="1" lang="ja-JP" altLang="en-US"/>
          </a:p>
        </p:txBody>
      </p:sp>
      <p:sp>
        <p:nvSpPr>
          <p:cNvPr id="4" name="スライド番号プレースホルダー 3">
            <a:extLst>
              <a:ext uri="{FF2B5EF4-FFF2-40B4-BE49-F238E27FC236}">
                <a16:creationId xmlns:a16="http://schemas.microsoft.com/office/drawing/2014/main" id="{06E01D6F-917F-FD4E-A553-546933D31E73}"/>
              </a:ext>
            </a:extLst>
          </p:cNvPr>
          <p:cNvSpPr>
            <a:spLocks noGrp="1"/>
          </p:cNvSpPr>
          <p:nvPr>
            <p:ph type="sldNum" sz="quarter" idx="12"/>
          </p:nvPr>
        </p:nvSpPr>
        <p:spPr>
          <a:xfrm>
            <a:off x="8800605" y="394937"/>
            <a:ext cx="2743200" cy="365125"/>
          </a:xfrm>
        </p:spPr>
        <p:txBody>
          <a:bodyPr/>
          <a:lstStyle/>
          <a:p>
            <a:fld id="{497B4EA5-FDAA-BD40-9986-CAB679E9E7CD}" type="slidenum">
              <a:rPr kumimoji="1" lang="ja-JP" altLang="en-US" sz="2800" smtClean="0">
                <a:solidFill>
                  <a:schemeClr val="tx1"/>
                </a:solidFill>
              </a:rPr>
              <a:t>17</a:t>
            </a:fld>
            <a:endParaRPr kumimoji="1" lang="ja-JP" altLang="en-US" sz="2800">
              <a:solidFill>
                <a:schemeClr val="tx1"/>
              </a:solidFill>
            </a:endParaRPr>
          </a:p>
        </p:txBody>
      </p:sp>
      <p:sp>
        <p:nvSpPr>
          <p:cNvPr id="6" name="円/楕円 5">
            <a:extLst>
              <a:ext uri="{FF2B5EF4-FFF2-40B4-BE49-F238E27FC236}">
                <a16:creationId xmlns:a16="http://schemas.microsoft.com/office/drawing/2014/main" id="{A9CAAC2C-7C16-1C46-B4CB-B43EAEE5DF1F}"/>
              </a:ext>
            </a:extLst>
          </p:cNvPr>
          <p:cNvSpPr/>
          <p:nvPr/>
        </p:nvSpPr>
        <p:spPr>
          <a:xfrm>
            <a:off x="999461" y="1930603"/>
            <a:ext cx="3175360" cy="2996793"/>
          </a:xfrm>
          <a:prstGeom prst="ellipse">
            <a:avLst/>
          </a:prstGeom>
          <a:solidFill>
            <a:srgbClr val="B4C7E7">
              <a:alpha val="50196"/>
            </a:srgbClr>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a:solidFill>
                  <a:schemeClr val="tx1">
                    <a:lumMod val="50000"/>
                    <a:lumOff val="50000"/>
                  </a:schemeClr>
                </a:solidFill>
              </a:rPr>
              <a:t>ハンズオン</a:t>
            </a:r>
          </a:p>
        </p:txBody>
      </p:sp>
      <p:sp>
        <p:nvSpPr>
          <p:cNvPr id="7" name="円/楕円 6">
            <a:extLst>
              <a:ext uri="{FF2B5EF4-FFF2-40B4-BE49-F238E27FC236}">
                <a16:creationId xmlns:a16="http://schemas.microsoft.com/office/drawing/2014/main" id="{760A19B3-B1AB-644F-8244-68E79F1EC907}"/>
              </a:ext>
            </a:extLst>
          </p:cNvPr>
          <p:cNvSpPr/>
          <p:nvPr/>
        </p:nvSpPr>
        <p:spPr>
          <a:xfrm>
            <a:off x="4532370" y="1930603"/>
            <a:ext cx="3175360" cy="2996793"/>
          </a:xfrm>
          <a:prstGeom prst="ellipse">
            <a:avLst/>
          </a:prstGeom>
          <a:solidFill>
            <a:srgbClr val="2F528F"/>
          </a:solidFill>
          <a:ln>
            <a:solidFill>
              <a:srgbClr val="2F528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a:solidFill>
                  <a:schemeClr val="bg1"/>
                </a:solidFill>
              </a:rPr>
              <a:t>企画・実装</a:t>
            </a:r>
          </a:p>
        </p:txBody>
      </p:sp>
      <p:sp>
        <p:nvSpPr>
          <p:cNvPr id="8" name="円/楕円 7">
            <a:extLst>
              <a:ext uri="{FF2B5EF4-FFF2-40B4-BE49-F238E27FC236}">
                <a16:creationId xmlns:a16="http://schemas.microsoft.com/office/drawing/2014/main" id="{DCCE8C48-5ACF-0C4F-808E-0F84C14EE13A}"/>
              </a:ext>
            </a:extLst>
          </p:cNvPr>
          <p:cNvSpPr/>
          <p:nvPr/>
        </p:nvSpPr>
        <p:spPr>
          <a:xfrm>
            <a:off x="8065279" y="1930603"/>
            <a:ext cx="3175360" cy="2996793"/>
          </a:xfrm>
          <a:prstGeom prst="ellipse">
            <a:avLst/>
          </a:prstGeom>
          <a:solidFill>
            <a:srgbClr val="B4C7E7">
              <a:alpha val="50196"/>
            </a:srgbClr>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a:solidFill>
                  <a:schemeClr val="tx1">
                    <a:lumMod val="50000"/>
                    <a:lumOff val="50000"/>
                  </a:schemeClr>
                </a:solidFill>
              </a:rPr>
              <a:t>発表</a:t>
            </a:r>
          </a:p>
        </p:txBody>
      </p:sp>
      <p:sp>
        <p:nvSpPr>
          <p:cNvPr id="10" name="テキスト ボックス 9">
            <a:extLst>
              <a:ext uri="{FF2B5EF4-FFF2-40B4-BE49-F238E27FC236}">
                <a16:creationId xmlns:a16="http://schemas.microsoft.com/office/drawing/2014/main" id="{09AA8AE7-8604-B944-B6D9-CBE2BD933005}"/>
              </a:ext>
            </a:extLst>
          </p:cNvPr>
          <p:cNvSpPr txBox="1"/>
          <p:nvPr/>
        </p:nvSpPr>
        <p:spPr>
          <a:xfrm>
            <a:off x="1569394" y="5081194"/>
            <a:ext cx="2035493" cy="584775"/>
          </a:xfrm>
          <a:prstGeom prst="rect">
            <a:avLst/>
          </a:prstGeom>
          <a:noFill/>
        </p:spPr>
        <p:txBody>
          <a:bodyPr wrap="square" rtlCol="0">
            <a:spAutoFit/>
          </a:bodyPr>
          <a:lstStyle/>
          <a:p>
            <a:r>
              <a:rPr kumimoji="1" lang="en-US" altLang="ja-JP" sz="3200" dirty="0"/>
              <a:t>15:00</a:t>
            </a:r>
            <a:r>
              <a:rPr kumimoji="1" lang="ja-JP" altLang="en-US" sz="3200"/>
              <a:t>まで</a:t>
            </a:r>
          </a:p>
        </p:txBody>
      </p:sp>
      <p:sp>
        <p:nvSpPr>
          <p:cNvPr id="11" name="テキスト ボックス 10">
            <a:extLst>
              <a:ext uri="{FF2B5EF4-FFF2-40B4-BE49-F238E27FC236}">
                <a16:creationId xmlns:a16="http://schemas.microsoft.com/office/drawing/2014/main" id="{D0DE777E-842F-B640-A709-87CF6B564C67}"/>
              </a:ext>
            </a:extLst>
          </p:cNvPr>
          <p:cNvSpPr txBox="1"/>
          <p:nvPr/>
        </p:nvSpPr>
        <p:spPr>
          <a:xfrm>
            <a:off x="5085019" y="5081193"/>
            <a:ext cx="2021961" cy="584775"/>
          </a:xfrm>
          <a:prstGeom prst="rect">
            <a:avLst/>
          </a:prstGeom>
          <a:noFill/>
        </p:spPr>
        <p:txBody>
          <a:bodyPr wrap="square" rtlCol="0">
            <a:spAutoFit/>
          </a:bodyPr>
          <a:lstStyle/>
          <a:p>
            <a:r>
              <a:rPr kumimoji="1" lang="en-US" altLang="ja-JP" sz="3200" dirty="0"/>
              <a:t>16:00</a:t>
            </a:r>
            <a:r>
              <a:rPr kumimoji="1" lang="ja-JP" altLang="en-US" sz="3200"/>
              <a:t>まで</a:t>
            </a:r>
          </a:p>
        </p:txBody>
      </p:sp>
      <p:sp>
        <p:nvSpPr>
          <p:cNvPr id="12" name="テキスト ボックス 11">
            <a:extLst>
              <a:ext uri="{FF2B5EF4-FFF2-40B4-BE49-F238E27FC236}">
                <a16:creationId xmlns:a16="http://schemas.microsoft.com/office/drawing/2014/main" id="{7A252781-C8CD-5040-9159-7823B127C228}"/>
              </a:ext>
            </a:extLst>
          </p:cNvPr>
          <p:cNvSpPr txBox="1"/>
          <p:nvPr/>
        </p:nvSpPr>
        <p:spPr>
          <a:xfrm>
            <a:off x="8587112" y="5080023"/>
            <a:ext cx="2029693" cy="584775"/>
          </a:xfrm>
          <a:prstGeom prst="rect">
            <a:avLst/>
          </a:prstGeom>
          <a:noFill/>
        </p:spPr>
        <p:txBody>
          <a:bodyPr wrap="square" rtlCol="0">
            <a:spAutoFit/>
          </a:bodyPr>
          <a:lstStyle/>
          <a:p>
            <a:r>
              <a:rPr kumimoji="1" lang="en-US" altLang="ja-JP" sz="3200" dirty="0"/>
              <a:t>16:20</a:t>
            </a:r>
            <a:r>
              <a:rPr kumimoji="1" lang="ja-JP" altLang="en-US" sz="3200"/>
              <a:t>まで</a:t>
            </a:r>
          </a:p>
        </p:txBody>
      </p:sp>
    </p:spTree>
    <p:extLst>
      <p:ext uri="{BB962C8B-B14F-4D97-AF65-F5344CB8AC3E}">
        <p14:creationId xmlns:p14="http://schemas.microsoft.com/office/powerpoint/2010/main" val="3478972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06E01D6F-917F-FD4E-A553-546933D31E73}"/>
              </a:ext>
            </a:extLst>
          </p:cNvPr>
          <p:cNvSpPr>
            <a:spLocks noGrp="1"/>
          </p:cNvSpPr>
          <p:nvPr>
            <p:ph type="sldNum" sz="quarter" idx="12"/>
          </p:nvPr>
        </p:nvSpPr>
        <p:spPr>
          <a:xfrm>
            <a:off x="8800605" y="394937"/>
            <a:ext cx="2743200" cy="365125"/>
          </a:xfrm>
        </p:spPr>
        <p:txBody>
          <a:bodyPr/>
          <a:lstStyle/>
          <a:p>
            <a:fld id="{497B4EA5-FDAA-BD40-9986-CAB679E9E7CD}" type="slidenum">
              <a:rPr kumimoji="1" lang="ja-JP" altLang="en-US" sz="2800" smtClean="0">
                <a:solidFill>
                  <a:schemeClr val="tx1"/>
                </a:solidFill>
              </a:rPr>
              <a:t>18</a:t>
            </a:fld>
            <a:endParaRPr kumimoji="1" lang="ja-JP" altLang="en-US" sz="2800">
              <a:solidFill>
                <a:schemeClr val="tx1"/>
              </a:solidFill>
            </a:endParaRPr>
          </a:p>
        </p:txBody>
      </p:sp>
      <p:sp>
        <p:nvSpPr>
          <p:cNvPr id="5" name="タイトル 4">
            <a:extLst>
              <a:ext uri="{FF2B5EF4-FFF2-40B4-BE49-F238E27FC236}">
                <a16:creationId xmlns:a16="http://schemas.microsoft.com/office/drawing/2014/main" id="{77621850-D3CF-8D45-987C-AAC9773D1DB7}"/>
              </a:ext>
            </a:extLst>
          </p:cNvPr>
          <p:cNvSpPr>
            <a:spLocks noGrp="1"/>
          </p:cNvSpPr>
          <p:nvPr>
            <p:ph type="ctrTitle"/>
          </p:nvPr>
        </p:nvSpPr>
        <p:spPr>
          <a:xfrm>
            <a:off x="823827" y="2288243"/>
            <a:ext cx="10544345" cy="3429000"/>
          </a:xfrm>
        </p:spPr>
        <p:txBody>
          <a:bodyPr anchor="t">
            <a:noAutofit/>
          </a:bodyPr>
          <a:lstStyle/>
          <a:p>
            <a:pPr algn="l"/>
            <a:r>
              <a:rPr lang="ja-JP" altLang="en-US" sz="3600"/>
              <a:t>・それぞれ成果物を</a:t>
            </a:r>
            <a:r>
              <a:rPr lang="ja-JP" altLang="en-US" sz="3600" b="1"/>
              <a:t>５分</a:t>
            </a:r>
            <a:r>
              <a:rPr lang="ja-JP" altLang="en-US" sz="3600"/>
              <a:t>で発表していただきます</a:t>
            </a:r>
            <a:br>
              <a:rPr lang="en-US" altLang="ja-JP" sz="3600" dirty="0"/>
            </a:br>
            <a:r>
              <a:rPr lang="ja-JP" altLang="en-US" sz="3600"/>
              <a:t>・発表方法は自由です</a:t>
            </a:r>
            <a:r>
              <a:rPr lang="en-US" altLang="ja-JP" sz="3600" dirty="0"/>
              <a:t>(</a:t>
            </a:r>
            <a:r>
              <a:rPr lang="ja-JP" altLang="en-US" sz="3600"/>
              <a:t>スライドなど</a:t>
            </a:r>
            <a:r>
              <a:rPr lang="en-US" altLang="ja-JP" sz="3600" dirty="0"/>
              <a:t>)</a:t>
            </a:r>
            <a:br>
              <a:rPr lang="en-US" altLang="ja-JP" sz="3600" dirty="0"/>
            </a:br>
            <a:r>
              <a:rPr lang="ja-JP" altLang="en-US" sz="3600"/>
              <a:t>・企画・実装それぞれ半分に分かれてください</a:t>
            </a:r>
            <a:br>
              <a:rPr lang="en-US" altLang="ja-JP" sz="3600" dirty="0"/>
            </a:br>
            <a:r>
              <a:rPr lang="ja-JP" altLang="en-US" sz="3600"/>
              <a:t>・企画側：アイデア、発表</a:t>
            </a:r>
            <a:br>
              <a:rPr lang="en-US" altLang="ja-JP" sz="3600" dirty="0"/>
            </a:br>
            <a:r>
              <a:rPr lang="ja-JP" altLang="en-US" sz="3600"/>
              <a:t>・実装側：実現検証、開発</a:t>
            </a:r>
            <a:br>
              <a:rPr lang="en-US" altLang="ja-JP" sz="3600" dirty="0"/>
            </a:br>
            <a:r>
              <a:rPr lang="ja-JP" altLang="en-US" sz="3600"/>
              <a:t>・１時間しかないのでご注意ください</a:t>
            </a:r>
          </a:p>
        </p:txBody>
      </p:sp>
      <p:sp>
        <p:nvSpPr>
          <p:cNvPr id="12" name="タイトル 1">
            <a:extLst>
              <a:ext uri="{FF2B5EF4-FFF2-40B4-BE49-F238E27FC236}">
                <a16:creationId xmlns:a16="http://schemas.microsoft.com/office/drawing/2014/main" id="{A6EEF1FA-456B-334E-A623-5067AA1FA23B}"/>
              </a:ext>
            </a:extLst>
          </p:cNvPr>
          <p:cNvSpPr txBox="1">
            <a:spLocks/>
          </p:cNvSpPr>
          <p:nvPr/>
        </p:nvSpPr>
        <p:spPr>
          <a:xfrm>
            <a:off x="241465" y="302965"/>
            <a:ext cx="7382493" cy="11814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a:t>企画・実装</a:t>
            </a:r>
          </a:p>
        </p:txBody>
      </p:sp>
    </p:spTree>
    <p:extLst>
      <p:ext uri="{BB962C8B-B14F-4D97-AF65-F5344CB8AC3E}">
        <p14:creationId xmlns:p14="http://schemas.microsoft.com/office/powerpoint/2010/main" val="1607988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06E01D6F-917F-FD4E-A553-546933D31E73}"/>
              </a:ext>
            </a:extLst>
          </p:cNvPr>
          <p:cNvSpPr>
            <a:spLocks noGrp="1"/>
          </p:cNvSpPr>
          <p:nvPr>
            <p:ph type="sldNum" sz="quarter" idx="12"/>
          </p:nvPr>
        </p:nvSpPr>
        <p:spPr>
          <a:xfrm>
            <a:off x="8800605" y="394937"/>
            <a:ext cx="2743200" cy="365125"/>
          </a:xfrm>
        </p:spPr>
        <p:txBody>
          <a:bodyPr/>
          <a:lstStyle/>
          <a:p>
            <a:fld id="{497B4EA5-FDAA-BD40-9986-CAB679E9E7CD}" type="slidenum">
              <a:rPr kumimoji="1" lang="ja-JP" altLang="en-US" sz="2800" smtClean="0">
                <a:solidFill>
                  <a:schemeClr val="tx1"/>
                </a:solidFill>
              </a:rPr>
              <a:t>19</a:t>
            </a:fld>
            <a:endParaRPr kumimoji="1" lang="ja-JP" altLang="en-US" sz="2800">
              <a:solidFill>
                <a:schemeClr val="tx1"/>
              </a:solidFill>
            </a:endParaRPr>
          </a:p>
        </p:txBody>
      </p:sp>
      <p:sp>
        <p:nvSpPr>
          <p:cNvPr id="5" name="タイトル 4">
            <a:extLst>
              <a:ext uri="{FF2B5EF4-FFF2-40B4-BE49-F238E27FC236}">
                <a16:creationId xmlns:a16="http://schemas.microsoft.com/office/drawing/2014/main" id="{77621850-D3CF-8D45-987C-AAC9773D1DB7}"/>
              </a:ext>
            </a:extLst>
          </p:cNvPr>
          <p:cNvSpPr>
            <a:spLocks noGrp="1"/>
          </p:cNvSpPr>
          <p:nvPr>
            <p:ph type="ctrTitle"/>
          </p:nvPr>
        </p:nvSpPr>
        <p:spPr>
          <a:xfrm>
            <a:off x="823827" y="1569907"/>
            <a:ext cx="10544345" cy="3429000"/>
          </a:xfrm>
        </p:spPr>
        <p:txBody>
          <a:bodyPr anchor="t">
            <a:noAutofit/>
          </a:bodyPr>
          <a:lstStyle/>
          <a:p>
            <a:pPr algn="l"/>
            <a:r>
              <a:rPr lang="ja-JP" altLang="en-US" sz="4000"/>
              <a:t>戦闘機調達ゲーム</a:t>
            </a:r>
            <a:br>
              <a:rPr lang="en-US" altLang="ja-JP" sz="4000" dirty="0"/>
            </a:br>
            <a:br>
              <a:rPr lang="en-US" altLang="ja-JP" sz="4000" dirty="0"/>
            </a:br>
            <a:r>
              <a:rPr lang="en-US" altLang="ja-JP" sz="4000" dirty="0"/>
              <a:t>1.</a:t>
            </a:r>
            <a:r>
              <a:rPr lang="ja-JP" altLang="en-US" sz="4000"/>
              <a:t>水平面を検知した時に飛行機を出現させる</a:t>
            </a:r>
            <a:br>
              <a:rPr lang="en-US" altLang="ja-JP" sz="4000" dirty="0"/>
            </a:br>
            <a:r>
              <a:rPr lang="en-US" altLang="ja-JP" sz="4000" dirty="0"/>
              <a:t>2.</a:t>
            </a:r>
            <a:r>
              <a:rPr lang="ja-JP" altLang="en-US" sz="4000"/>
              <a:t>その飛行機の数がそのままポイントになる</a:t>
            </a:r>
            <a:br>
              <a:rPr lang="en-US" altLang="ja-JP" sz="4000" dirty="0"/>
            </a:br>
            <a:r>
              <a:rPr lang="en-US" altLang="ja-JP" sz="4000" dirty="0"/>
              <a:t>3.</a:t>
            </a:r>
            <a:r>
              <a:rPr lang="ja-JP" altLang="en-US" sz="4000"/>
              <a:t>時間終了時までのハイスコアを競うゲーム</a:t>
            </a:r>
          </a:p>
        </p:txBody>
      </p:sp>
      <p:sp>
        <p:nvSpPr>
          <p:cNvPr id="12" name="タイトル 1">
            <a:extLst>
              <a:ext uri="{FF2B5EF4-FFF2-40B4-BE49-F238E27FC236}">
                <a16:creationId xmlns:a16="http://schemas.microsoft.com/office/drawing/2014/main" id="{A6EEF1FA-456B-334E-A623-5067AA1FA23B}"/>
              </a:ext>
            </a:extLst>
          </p:cNvPr>
          <p:cNvSpPr txBox="1">
            <a:spLocks/>
          </p:cNvSpPr>
          <p:nvPr/>
        </p:nvSpPr>
        <p:spPr>
          <a:xfrm>
            <a:off x="241465" y="302965"/>
            <a:ext cx="7382493" cy="11814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a:t>例えば</a:t>
            </a:r>
          </a:p>
        </p:txBody>
      </p:sp>
      <p:pic>
        <p:nvPicPr>
          <p:cNvPr id="7" name="図 6">
            <a:extLst>
              <a:ext uri="{FF2B5EF4-FFF2-40B4-BE49-F238E27FC236}">
                <a16:creationId xmlns:a16="http://schemas.microsoft.com/office/drawing/2014/main" id="{4230CF10-E17F-AC46-B156-6A8AEC121A11}"/>
              </a:ext>
            </a:extLst>
          </p:cNvPr>
          <p:cNvPicPr>
            <a:picLocks noChangeAspect="1"/>
          </p:cNvPicPr>
          <p:nvPr/>
        </p:nvPicPr>
        <p:blipFill>
          <a:blip r:embed="rId3"/>
          <a:stretch>
            <a:fillRect/>
          </a:stretch>
        </p:blipFill>
        <p:spPr>
          <a:xfrm>
            <a:off x="8510672" y="4238016"/>
            <a:ext cx="2857500" cy="2336800"/>
          </a:xfrm>
          <a:prstGeom prst="rect">
            <a:avLst/>
          </a:prstGeom>
        </p:spPr>
      </p:pic>
    </p:spTree>
    <p:extLst>
      <p:ext uri="{BB962C8B-B14F-4D97-AF65-F5344CB8AC3E}">
        <p14:creationId xmlns:p14="http://schemas.microsoft.com/office/powerpoint/2010/main" val="3683082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13CADF-93F3-424F-9052-2244A8C4822B}"/>
              </a:ext>
            </a:extLst>
          </p:cNvPr>
          <p:cNvSpPr>
            <a:spLocks noGrp="1"/>
          </p:cNvSpPr>
          <p:nvPr>
            <p:ph type="ctrTitle"/>
          </p:nvPr>
        </p:nvSpPr>
        <p:spPr>
          <a:xfrm>
            <a:off x="368136" y="237506"/>
            <a:ext cx="5522026" cy="902525"/>
          </a:xfrm>
        </p:spPr>
        <p:txBody>
          <a:bodyPr>
            <a:normAutofit fontScale="90000"/>
          </a:bodyPr>
          <a:lstStyle/>
          <a:p>
            <a:pPr algn="l"/>
            <a:r>
              <a:rPr kumimoji="1" lang="ja-JP" altLang="en-US"/>
              <a:t>自己紹介</a:t>
            </a:r>
          </a:p>
        </p:txBody>
      </p:sp>
      <p:sp>
        <p:nvSpPr>
          <p:cNvPr id="3" name="字幕 2">
            <a:extLst>
              <a:ext uri="{FF2B5EF4-FFF2-40B4-BE49-F238E27FC236}">
                <a16:creationId xmlns:a16="http://schemas.microsoft.com/office/drawing/2014/main" id="{CCE45C6D-2E29-6441-853A-4C23591CB1F2}"/>
              </a:ext>
            </a:extLst>
          </p:cNvPr>
          <p:cNvSpPr>
            <a:spLocks noGrp="1"/>
          </p:cNvSpPr>
          <p:nvPr>
            <p:ph type="subTitle" idx="1"/>
          </p:nvPr>
        </p:nvSpPr>
        <p:spPr>
          <a:xfrm>
            <a:off x="1227117" y="1678235"/>
            <a:ext cx="9144000" cy="4591936"/>
          </a:xfrm>
        </p:spPr>
        <p:txBody>
          <a:bodyPr/>
          <a:lstStyle/>
          <a:p>
            <a:pPr algn="l"/>
            <a:r>
              <a:rPr kumimoji="1" lang="ja-JP" altLang="en-US"/>
              <a:t>名前　：　三島　冠太</a:t>
            </a:r>
            <a:endParaRPr kumimoji="1" lang="en-US" altLang="ja-JP" dirty="0"/>
          </a:p>
          <a:p>
            <a:pPr algn="l"/>
            <a:r>
              <a:rPr lang="ja-JP" altLang="en-US"/>
              <a:t>出身　：　広島工業大学</a:t>
            </a:r>
            <a:endParaRPr lang="en-US" altLang="ja-JP" dirty="0"/>
          </a:p>
          <a:p>
            <a:pPr algn="l"/>
            <a:r>
              <a:rPr kumimoji="1" lang="ja-JP" altLang="en-US"/>
              <a:t>所属　：　</a:t>
            </a:r>
            <a:r>
              <a:rPr kumimoji="1" lang="en-US" altLang="ja-JP" dirty="0"/>
              <a:t>INSUITE</a:t>
            </a:r>
            <a:r>
              <a:rPr kumimoji="1" lang="ja-JP" altLang="en-US"/>
              <a:t>グループ（絶賛</a:t>
            </a:r>
            <a:r>
              <a:rPr lang="ja-JP" altLang="en-US"/>
              <a:t>開発中</a:t>
            </a:r>
            <a:r>
              <a:rPr kumimoji="1" lang="ja-JP" altLang="en-US"/>
              <a:t>）</a:t>
            </a:r>
            <a:endParaRPr kumimoji="1" lang="en-US" altLang="ja-JP" dirty="0"/>
          </a:p>
          <a:p>
            <a:pPr algn="l"/>
            <a:endParaRPr kumimoji="1" lang="en-US" altLang="ja-JP" dirty="0"/>
          </a:p>
          <a:p>
            <a:pPr algn="l"/>
            <a:r>
              <a:rPr kumimoji="1" lang="ja-JP" altLang="en-US"/>
              <a:t>ひとこと</a:t>
            </a:r>
            <a:endParaRPr kumimoji="1" lang="en-US" altLang="ja-JP" dirty="0"/>
          </a:p>
          <a:p>
            <a:pPr algn="l"/>
            <a:r>
              <a:rPr lang="ja-JP" altLang="en-US"/>
              <a:t>　基礎理論工学研究会で</a:t>
            </a:r>
            <a:r>
              <a:rPr lang="en-US" altLang="ja-JP" dirty="0"/>
              <a:t>HTC</a:t>
            </a:r>
            <a:r>
              <a:rPr lang="ja-JP" altLang="en-US"/>
              <a:t> </a:t>
            </a:r>
            <a:r>
              <a:rPr lang="en-US" altLang="ja-JP" dirty="0"/>
              <a:t>VIVE</a:t>
            </a:r>
            <a:r>
              <a:rPr lang="ja-JP" altLang="en-US"/>
              <a:t>を買った元会計です。</a:t>
            </a:r>
            <a:endParaRPr kumimoji="1" lang="en-US" altLang="ja-JP" dirty="0"/>
          </a:p>
          <a:p>
            <a:pPr algn="l"/>
            <a:r>
              <a:rPr lang="ja-JP" altLang="en-US"/>
              <a:t>　</a:t>
            </a:r>
            <a:r>
              <a:rPr lang="en-US" altLang="ja-JP" dirty="0"/>
              <a:t>HSC</a:t>
            </a:r>
            <a:r>
              <a:rPr lang="ja-JP" altLang="en-US"/>
              <a:t>という団体で</a:t>
            </a:r>
            <a:r>
              <a:rPr lang="en-US" altLang="ja-JP" dirty="0"/>
              <a:t>VR</a:t>
            </a:r>
            <a:r>
              <a:rPr lang="ja-JP" altLang="en-US"/>
              <a:t>、</a:t>
            </a:r>
            <a:r>
              <a:rPr lang="en-US" altLang="ja-JP" dirty="0"/>
              <a:t>AR</a:t>
            </a:r>
            <a:r>
              <a:rPr lang="ja-JP" altLang="en-US"/>
              <a:t>、</a:t>
            </a:r>
            <a:r>
              <a:rPr lang="en-US" altLang="ja-JP" dirty="0"/>
              <a:t>MR</a:t>
            </a:r>
            <a:r>
              <a:rPr lang="ja-JP" altLang="en-US"/>
              <a:t>などを中心に</a:t>
            </a:r>
            <a:r>
              <a:rPr lang="en-US" altLang="ja-JP" dirty="0"/>
              <a:t>IT</a:t>
            </a:r>
            <a:r>
              <a:rPr lang="ja-JP" altLang="en-US"/>
              <a:t>系のイベントを開いていました。</a:t>
            </a:r>
            <a:endParaRPr lang="en-US" altLang="ja-JP" dirty="0"/>
          </a:p>
          <a:p>
            <a:pPr algn="l"/>
            <a:r>
              <a:rPr kumimoji="1" lang="ja-JP" altLang="en-US"/>
              <a:t>　</a:t>
            </a:r>
            <a:r>
              <a:rPr kumimoji="1" lang="en-US" altLang="ja-JP" dirty="0"/>
              <a:t>AR</a:t>
            </a:r>
            <a:r>
              <a:rPr kumimoji="1" lang="ja-JP" altLang="en-US"/>
              <a:t>コンテンツは</a:t>
            </a:r>
            <a:r>
              <a:rPr kumimoji="1" lang="en-US" altLang="ja-JP" dirty="0"/>
              <a:t>Unity</a:t>
            </a:r>
            <a:r>
              <a:rPr kumimoji="1" lang="ja-JP" altLang="en-US"/>
              <a:t>＋</a:t>
            </a:r>
            <a:r>
              <a:rPr kumimoji="1" lang="en-US" altLang="ja-JP" dirty="0"/>
              <a:t>Vuforia</a:t>
            </a:r>
            <a:r>
              <a:rPr kumimoji="1" lang="ja-JP" altLang="en-US"/>
              <a:t>や</a:t>
            </a:r>
            <a:r>
              <a:rPr kumimoji="1" lang="en-US" altLang="ja-JP" dirty="0" err="1"/>
              <a:t>A-Frame+AR.js</a:t>
            </a:r>
            <a:r>
              <a:rPr kumimoji="1" lang="ja-JP" altLang="en-US"/>
              <a:t>で作ったことがあります。</a:t>
            </a:r>
          </a:p>
        </p:txBody>
      </p:sp>
      <p:sp>
        <p:nvSpPr>
          <p:cNvPr id="5" name="スライド番号プレースホルダー 3">
            <a:extLst>
              <a:ext uri="{FF2B5EF4-FFF2-40B4-BE49-F238E27FC236}">
                <a16:creationId xmlns:a16="http://schemas.microsoft.com/office/drawing/2014/main" id="{86AD9571-5EA7-C64F-86A2-07525D111555}"/>
              </a:ext>
            </a:extLst>
          </p:cNvPr>
          <p:cNvSpPr txBox="1">
            <a:spLocks/>
          </p:cNvSpPr>
          <p:nvPr/>
        </p:nvSpPr>
        <p:spPr>
          <a:xfrm>
            <a:off x="8800605" y="394937"/>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497B4EA5-FDAA-BD40-9986-CAB679E9E7CD}" type="slidenum">
              <a:rPr lang="ja-JP" altLang="en-US" sz="2800" smtClean="0">
                <a:solidFill>
                  <a:schemeClr val="tx1"/>
                </a:solidFill>
              </a:rPr>
              <a:pPr/>
              <a:t>2</a:t>
            </a:fld>
            <a:endParaRPr lang="ja-JP" altLang="en-US" sz="2800">
              <a:solidFill>
                <a:schemeClr val="tx1"/>
              </a:solidFill>
            </a:endParaRPr>
          </a:p>
        </p:txBody>
      </p:sp>
      <p:pic>
        <p:nvPicPr>
          <p:cNvPr id="7" name="図 6">
            <a:extLst>
              <a:ext uri="{FF2B5EF4-FFF2-40B4-BE49-F238E27FC236}">
                <a16:creationId xmlns:a16="http://schemas.microsoft.com/office/drawing/2014/main" id="{A47E742D-1C46-4E4A-8C35-2CE8A25B57E1}"/>
              </a:ext>
            </a:extLst>
          </p:cNvPr>
          <p:cNvPicPr>
            <a:picLocks noChangeAspect="1"/>
          </p:cNvPicPr>
          <p:nvPr/>
        </p:nvPicPr>
        <p:blipFill rotWithShape="1">
          <a:blip r:embed="rId3">
            <a:extLst>
              <a:ext uri="{28A0092B-C50C-407E-A947-70E740481C1C}">
                <a14:useLocalDpi xmlns:a14="http://schemas.microsoft.com/office/drawing/2010/main"/>
              </a:ext>
            </a:extLst>
          </a:blip>
          <a:srcRect l="37243" t="11999" r="32429" b="34257"/>
          <a:stretch/>
        </p:blipFill>
        <p:spPr>
          <a:xfrm>
            <a:off x="7742712" y="577499"/>
            <a:ext cx="3171701" cy="3166898"/>
          </a:xfrm>
          <a:prstGeom prst="rect">
            <a:avLst/>
          </a:prstGeom>
        </p:spPr>
      </p:pic>
    </p:spTree>
    <p:extLst>
      <p:ext uri="{BB962C8B-B14F-4D97-AF65-F5344CB8AC3E}">
        <p14:creationId xmlns:p14="http://schemas.microsoft.com/office/powerpoint/2010/main" val="598564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06E01D6F-917F-FD4E-A553-546933D31E73}"/>
              </a:ext>
            </a:extLst>
          </p:cNvPr>
          <p:cNvSpPr>
            <a:spLocks noGrp="1"/>
          </p:cNvSpPr>
          <p:nvPr>
            <p:ph type="sldNum" sz="quarter" idx="12"/>
          </p:nvPr>
        </p:nvSpPr>
        <p:spPr>
          <a:xfrm>
            <a:off x="8800605" y="394937"/>
            <a:ext cx="2743200" cy="365125"/>
          </a:xfrm>
        </p:spPr>
        <p:txBody>
          <a:bodyPr/>
          <a:lstStyle/>
          <a:p>
            <a:fld id="{497B4EA5-FDAA-BD40-9986-CAB679E9E7CD}" type="slidenum">
              <a:rPr kumimoji="1" lang="ja-JP" altLang="en-US" sz="2800" smtClean="0">
                <a:solidFill>
                  <a:schemeClr val="tx1"/>
                </a:solidFill>
              </a:rPr>
              <a:t>20</a:t>
            </a:fld>
            <a:endParaRPr kumimoji="1" lang="ja-JP" altLang="en-US" sz="2800">
              <a:solidFill>
                <a:schemeClr val="tx1"/>
              </a:solidFill>
            </a:endParaRPr>
          </a:p>
        </p:txBody>
      </p:sp>
      <p:sp>
        <p:nvSpPr>
          <p:cNvPr id="5" name="タイトル 4">
            <a:extLst>
              <a:ext uri="{FF2B5EF4-FFF2-40B4-BE49-F238E27FC236}">
                <a16:creationId xmlns:a16="http://schemas.microsoft.com/office/drawing/2014/main" id="{77621850-D3CF-8D45-987C-AAC9773D1DB7}"/>
              </a:ext>
            </a:extLst>
          </p:cNvPr>
          <p:cNvSpPr>
            <a:spLocks noGrp="1"/>
          </p:cNvSpPr>
          <p:nvPr>
            <p:ph type="ctrTitle"/>
          </p:nvPr>
        </p:nvSpPr>
        <p:spPr>
          <a:xfrm>
            <a:off x="1894980" y="1949554"/>
            <a:ext cx="9144000" cy="2387600"/>
          </a:xfrm>
        </p:spPr>
        <p:txBody>
          <a:bodyPr>
            <a:normAutofit fontScale="90000"/>
          </a:bodyPr>
          <a:lstStyle/>
          <a:p>
            <a:r>
              <a:rPr lang="ja-JP" altLang="en-US"/>
              <a:t>それでは自分たちで自由に</a:t>
            </a:r>
            <a:br>
              <a:rPr lang="en-US" altLang="ja-JP" dirty="0"/>
            </a:br>
            <a:r>
              <a:rPr lang="ja-JP" altLang="en-US"/>
              <a:t>作ってみましょう！</a:t>
            </a:r>
          </a:p>
        </p:txBody>
      </p:sp>
      <p:sp>
        <p:nvSpPr>
          <p:cNvPr id="12" name="タイトル 1">
            <a:extLst>
              <a:ext uri="{FF2B5EF4-FFF2-40B4-BE49-F238E27FC236}">
                <a16:creationId xmlns:a16="http://schemas.microsoft.com/office/drawing/2014/main" id="{A6EEF1FA-456B-334E-A623-5067AA1FA23B}"/>
              </a:ext>
            </a:extLst>
          </p:cNvPr>
          <p:cNvSpPr txBox="1">
            <a:spLocks/>
          </p:cNvSpPr>
          <p:nvPr/>
        </p:nvSpPr>
        <p:spPr>
          <a:xfrm>
            <a:off x="241465" y="302965"/>
            <a:ext cx="7382493" cy="11814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a:t>企画・実装</a:t>
            </a:r>
          </a:p>
        </p:txBody>
      </p:sp>
    </p:spTree>
    <p:extLst>
      <p:ext uri="{BB962C8B-B14F-4D97-AF65-F5344CB8AC3E}">
        <p14:creationId xmlns:p14="http://schemas.microsoft.com/office/powerpoint/2010/main" val="934512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06E01D6F-917F-FD4E-A553-546933D31E73}"/>
              </a:ext>
            </a:extLst>
          </p:cNvPr>
          <p:cNvSpPr>
            <a:spLocks noGrp="1"/>
          </p:cNvSpPr>
          <p:nvPr>
            <p:ph type="sldNum" sz="quarter" idx="12"/>
          </p:nvPr>
        </p:nvSpPr>
        <p:spPr>
          <a:xfrm>
            <a:off x="8800605" y="394937"/>
            <a:ext cx="2743200" cy="365125"/>
          </a:xfrm>
        </p:spPr>
        <p:txBody>
          <a:bodyPr/>
          <a:lstStyle/>
          <a:p>
            <a:fld id="{497B4EA5-FDAA-BD40-9986-CAB679E9E7CD}" type="slidenum">
              <a:rPr kumimoji="1" lang="ja-JP" altLang="en-US" sz="2800" smtClean="0">
                <a:solidFill>
                  <a:schemeClr val="tx1"/>
                </a:solidFill>
              </a:rPr>
              <a:t>21</a:t>
            </a:fld>
            <a:endParaRPr kumimoji="1" lang="ja-JP" altLang="en-US" sz="2800">
              <a:solidFill>
                <a:schemeClr val="tx1"/>
              </a:solidFill>
            </a:endParaRPr>
          </a:p>
        </p:txBody>
      </p:sp>
      <p:sp>
        <p:nvSpPr>
          <p:cNvPr id="12" name="タイトル 1">
            <a:extLst>
              <a:ext uri="{FF2B5EF4-FFF2-40B4-BE49-F238E27FC236}">
                <a16:creationId xmlns:a16="http://schemas.microsoft.com/office/drawing/2014/main" id="{A6EEF1FA-456B-334E-A623-5067AA1FA23B}"/>
              </a:ext>
            </a:extLst>
          </p:cNvPr>
          <p:cNvSpPr txBox="1">
            <a:spLocks/>
          </p:cNvSpPr>
          <p:nvPr/>
        </p:nvSpPr>
        <p:spPr>
          <a:xfrm>
            <a:off x="241465" y="302965"/>
            <a:ext cx="7382493" cy="11814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a:t>企画・実装</a:t>
            </a:r>
          </a:p>
        </p:txBody>
      </p:sp>
      <p:sp>
        <p:nvSpPr>
          <p:cNvPr id="2" name="テキスト ボックス 1">
            <a:extLst>
              <a:ext uri="{FF2B5EF4-FFF2-40B4-BE49-F238E27FC236}">
                <a16:creationId xmlns:a16="http://schemas.microsoft.com/office/drawing/2014/main" id="{7A0F6C75-1823-7E41-B019-650FC30DE953}"/>
              </a:ext>
            </a:extLst>
          </p:cNvPr>
          <p:cNvSpPr txBox="1"/>
          <p:nvPr/>
        </p:nvSpPr>
        <p:spPr>
          <a:xfrm>
            <a:off x="4589016" y="1946319"/>
            <a:ext cx="3013967" cy="830997"/>
          </a:xfrm>
          <a:prstGeom prst="rect">
            <a:avLst/>
          </a:prstGeom>
          <a:noFill/>
        </p:spPr>
        <p:txBody>
          <a:bodyPr wrap="none" rtlCol="0">
            <a:spAutoFit/>
          </a:bodyPr>
          <a:lstStyle/>
          <a:p>
            <a:r>
              <a:rPr kumimoji="1" lang="en-US" altLang="ja-JP" sz="4800" b="1" dirty="0">
                <a:solidFill>
                  <a:srgbClr val="FF0000"/>
                </a:solidFill>
              </a:rPr>
              <a:t>16:00</a:t>
            </a:r>
            <a:r>
              <a:rPr kumimoji="1" lang="ja-JP" altLang="en-US" sz="4800" b="1">
                <a:solidFill>
                  <a:srgbClr val="FF0000"/>
                </a:solidFill>
              </a:rPr>
              <a:t>発表</a:t>
            </a:r>
          </a:p>
        </p:txBody>
      </p:sp>
      <p:sp>
        <p:nvSpPr>
          <p:cNvPr id="8" name="タイトル 4">
            <a:extLst>
              <a:ext uri="{FF2B5EF4-FFF2-40B4-BE49-F238E27FC236}">
                <a16:creationId xmlns:a16="http://schemas.microsoft.com/office/drawing/2014/main" id="{A9D2D31F-EE14-1A4B-ABA0-8411B138B36E}"/>
              </a:ext>
            </a:extLst>
          </p:cNvPr>
          <p:cNvSpPr txBox="1">
            <a:spLocks/>
          </p:cNvSpPr>
          <p:nvPr/>
        </p:nvSpPr>
        <p:spPr>
          <a:xfrm>
            <a:off x="823826" y="3239219"/>
            <a:ext cx="10544345" cy="342900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3600"/>
              <a:t>・それぞれ成果物を</a:t>
            </a:r>
            <a:r>
              <a:rPr lang="ja-JP" altLang="en-US" sz="3600" b="1"/>
              <a:t>５分</a:t>
            </a:r>
            <a:r>
              <a:rPr lang="ja-JP" altLang="en-US" sz="3600"/>
              <a:t>で発表していただきます</a:t>
            </a:r>
            <a:br>
              <a:rPr lang="en-US" altLang="ja-JP" sz="3600" dirty="0"/>
            </a:br>
            <a:r>
              <a:rPr lang="ja-JP" altLang="en-US" sz="3600"/>
              <a:t>・発表方法は自由です</a:t>
            </a:r>
            <a:r>
              <a:rPr lang="en-US" altLang="ja-JP" sz="3600" dirty="0"/>
              <a:t>(</a:t>
            </a:r>
            <a:r>
              <a:rPr lang="ja-JP" altLang="en-US" sz="3600"/>
              <a:t>スライド＋デモなど</a:t>
            </a:r>
            <a:r>
              <a:rPr lang="en-US" altLang="ja-JP" sz="3600" dirty="0"/>
              <a:t>)</a:t>
            </a:r>
            <a:br>
              <a:rPr lang="en-US" altLang="ja-JP" sz="3600" dirty="0"/>
            </a:br>
            <a:r>
              <a:rPr lang="ja-JP" altLang="en-US" sz="3600"/>
              <a:t>・企画・実装それぞれ半分に分かれてください</a:t>
            </a:r>
            <a:br>
              <a:rPr lang="en-US" altLang="ja-JP" sz="3600" dirty="0"/>
            </a:br>
            <a:r>
              <a:rPr lang="ja-JP" altLang="en-US" sz="3600"/>
              <a:t>・企画側：アイデア、発表</a:t>
            </a:r>
            <a:br>
              <a:rPr lang="en-US" altLang="ja-JP" sz="3600" dirty="0"/>
            </a:br>
            <a:r>
              <a:rPr lang="ja-JP" altLang="en-US" sz="3600"/>
              <a:t>・実装側：実現検証、開発</a:t>
            </a:r>
            <a:br>
              <a:rPr lang="en-US" altLang="ja-JP" sz="3600" dirty="0"/>
            </a:br>
            <a:r>
              <a:rPr lang="ja-JP" altLang="en-US" sz="3600"/>
              <a:t>・１時間しかないので注意してください</a:t>
            </a:r>
          </a:p>
        </p:txBody>
      </p:sp>
    </p:spTree>
    <p:extLst>
      <p:ext uri="{BB962C8B-B14F-4D97-AF65-F5344CB8AC3E}">
        <p14:creationId xmlns:p14="http://schemas.microsoft.com/office/powerpoint/2010/main" val="2810167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13CADF-93F3-424F-9052-2244A8C4822B}"/>
              </a:ext>
            </a:extLst>
          </p:cNvPr>
          <p:cNvSpPr>
            <a:spLocks noGrp="1"/>
          </p:cNvSpPr>
          <p:nvPr>
            <p:ph type="ctrTitle"/>
          </p:nvPr>
        </p:nvSpPr>
        <p:spPr>
          <a:xfrm>
            <a:off x="241465" y="302965"/>
            <a:ext cx="7382493" cy="1181451"/>
          </a:xfrm>
        </p:spPr>
        <p:txBody>
          <a:bodyPr/>
          <a:lstStyle/>
          <a:p>
            <a:pPr algn="l"/>
            <a:r>
              <a:rPr lang="ja-JP" altLang="en-US"/>
              <a:t>スケジュール</a:t>
            </a:r>
            <a:endParaRPr kumimoji="1" lang="ja-JP" altLang="en-US"/>
          </a:p>
        </p:txBody>
      </p:sp>
      <p:sp>
        <p:nvSpPr>
          <p:cNvPr id="4" name="スライド番号プレースホルダー 3">
            <a:extLst>
              <a:ext uri="{FF2B5EF4-FFF2-40B4-BE49-F238E27FC236}">
                <a16:creationId xmlns:a16="http://schemas.microsoft.com/office/drawing/2014/main" id="{06E01D6F-917F-FD4E-A553-546933D31E73}"/>
              </a:ext>
            </a:extLst>
          </p:cNvPr>
          <p:cNvSpPr>
            <a:spLocks noGrp="1"/>
          </p:cNvSpPr>
          <p:nvPr>
            <p:ph type="sldNum" sz="quarter" idx="12"/>
          </p:nvPr>
        </p:nvSpPr>
        <p:spPr>
          <a:xfrm>
            <a:off x="8800605" y="394937"/>
            <a:ext cx="2743200" cy="365125"/>
          </a:xfrm>
        </p:spPr>
        <p:txBody>
          <a:bodyPr/>
          <a:lstStyle/>
          <a:p>
            <a:fld id="{497B4EA5-FDAA-BD40-9986-CAB679E9E7CD}" type="slidenum">
              <a:rPr kumimoji="1" lang="ja-JP" altLang="en-US" sz="2800" smtClean="0">
                <a:solidFill>
                  <a:schemeClr val="tx1"/>
                </a:solidFill>
              </a:rPr>
              <a:t>22</a:t>
            </a:fld>
            <a:endParaRPr kumimoji="1" lang="ja-JP" altLang="en-US" sz="2800">
              <a:solidFill>
                <a:schemeClr val="tx1"/>
              </a:solidFill>
            </a:endParaRPr>
          </a:p>
        </p:txBody>
      </p:sp>
      <p:sp>
        <p:nvSpPr>
          <p:cNvPr id="6" name="円/楕円 5">
            <a:extLst>
              <a:ext uri="{FF2B5EF4-FFF2-40B4-BE49-F238E27FC236}">
                <a16:creationId xmlns:a16="http://schemas.microsoft.com/office/drawing/2014/main" id="{A9CAAC2C-7C16-1C46-B4CB-B43EAEE5DF1F}"/>
              </a:ext>
            </a:extLst>
          </p:cNvPr>
          <p:cNvSpPr/>
          <p:nvPr/>
        </p:nvSpPr>
        <p:spPr>
          <a:xfrm>
            <a:off x="999461" y="1930603"/>
            <a:ext cx="3175360" cy="2996793"/>
          </a:xfrm>
          <a:prstGeom prst="ellipse">
            <a:avLst/>
          </a:prstGeom>
          <a:solidFill>
            <a:srgbClr val="B4C7E7">
              <a:alpha val="50196"/>
            </a:srgbClr>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a:solidFill>
                  <a:schemeClr val="tx1">
                    <a:lumMod val="50000"/>
                    <a:lumOff val="50000"/>
                  </a:schemeClr>
                </a:solidFill>
              </a:rPr>
              <a:t>ハンズオン</a:t>
            </a:r>
          </a:p>
        </p:txBody>
      </p:sp>
      <p:sp>
        <p:nvSpPr>
          <p:cNvPr id="7" name="円/楕円 6">
            <a:extLst>
              <a:ext uri="{FF2B5EF4-FFF2-40B4-BE49-F238E27FC236}">
                <a16:creationId xmlns:a16="http://schemas.microsoft.com/office/drawing/2014/main" id="{760A19B3-B1AB-644F-8244-68E79F1EC907}"/>
              </a:ext>
            </a:extLst>
          </p:cNvPr>
          <p:cNvSpPr/>
          <p:nvPr/>
        </p:nvSpPr>
        <p:spPr>
          <a:xfrm>
            <a:off x="4532370" y="1930603"/>
            <a:ext cx="3175360" cy="2996793"/>
          </a:xfrm>
          <a:prstGeom prst="ellipse">
            <a:avLst/>
          </a:prstGeom>
          <a:solidFill>
            <a:srgbClr val="B4C7E7">
              <a:alpha val="50196"/>
            </a:srgbClr>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a:solidFill>
                  <a:schemeClr val="tx1">
                    <a:lumMod val="50000"/>
                    <a:lumOff val="50000"/>
                  </a:schemeClr>
                </a:solidFill>
              </a:rPr>
              <a:t>企画・実装</a:t>
            </a:r>
          </a:p>
        </p:txBody>
      </p:sp>
      <p:sp>
        <p:nvSpPr>
          <p:cNvPr id="8" name="円/楕円 7">
            <a:extLst>
              <a:ext uri="{FF2B5EF4-FFF2-40B4-BE49-F238E27FC236}">
                <a16:creationId xmlns:a16="http://schemas.microsoft.com/office/drawing/2014/main" id="{DCCE8C48-5ACF-0C4F-808E-0F84C14EE13A}"/>
              </a:ext>
            </a:extLst>
          </p:cNvPr>
          <p:cNvSpPr/>
          <p:nvPr/>
        </p:nvSpPr>
        <p:spPr>
          <a:xfrm>
            <a:off x="8065279" y="1930603"/>
            <a:ext cx="3175360" cy="2996793"/>
          </a:xfrm>
          <a:prstGeom prst="ellipse">
            <a:avLst/>
          </a:prstGeom>
          <a:solidFill>
            <a:srgbClr val="2F528F"/>
          </a:solidFill>
          <a:ln>
            <a:solidFill>
              <a:srgbClr val="2F528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a:solidFill>
                  <a:schemeClr val="bg1"/>
                </a:solidFill>
              </a:rPr>
              <a:t>発表</a:t>
            </a:r>
          </a:p>
        </p:txBody>
      </p:sp>
      <p:sp>
        <p:nvSpPr>
          <p:cNvPr id="10" name="テキスト ボックス 9">
            <a:extLst>
              <a:ext uri="{FF2B5EF4-FFF2-40B4-BE49-F238E27FC236}">
                <a16:creationId xmlns:a16="http://schemas.microsoft.com/office/drawing/2014/main" id="{09AA8AE7-8604-B944-B6D9-CBE2BD933005}"/>
              </a:ext>
            </a:extLst>
          </p:cNvPr>
          <p:cNvSpPr txBox="1"/>
          <p:nvPr/>
        </p:nvSpPr>
        <p:spPr>
          <a:xfrm>
            <a:off x="1569394" y="5081194"/>
            <a:ext cx="2035493" cy="584775"/>
          </a:xfrm>
          <a:prstGeom prst="rect">
            <a:avLst/>
          </a:prstGeom>
          <a:noFill/>
        </p:spPr>
        <p:txBody>
          <a:bodyPr wrap="square" rtlCol="0">
            <a:spAutoFit/>
          </a:bodyPr>
          <a:lstStyle/>
          <a:p>
            <a:r>
              <a:rPr kumimoji="1" lang="en-US" altLang="ja-JP" sz="3200" dirty="0"/>
              <a:t>15:00</a:t>
            </a:r>
            <a:r>
              <a:rPr kumimoji="1" lang="ja-JP" altLang="en-US" sz="3200"/>
              <a:t>まで</a:t>
            </a:r>
          </a:p>
        </p:txBody>
      </p:sp>
      <p:sp>
        <p:nvSpPr>
          <p:cNvPr id="11" name="テキスト ボックス 10">
            <a:extLst>
              <a:ext uri="{FF2B5EF4-FFF2-40B4-BE49-F238E27FC236}">
                <a16:creationId xmlns:a16="http://schemas.microsoft.com/office/drawing/2014/main" id="{D0DE777E-842F-B640-A709-87CF6B564C67}"/>
              </a:ext>
            </a:extLst>
          </p:cNvPr>
          <p:cNvSpPr txBox="1"/>
          <p:nvPr/>
        </p:nvSpPr>
        <p:spPr>
          <a:xfrm>
            <a:off x="5085019" y="5081193"/>
            <a:ext cx="2021961" cy="584775"/>
          </a:xfrm>
          <a:prstGeom prst="rect">
            <a:avLst/>
          </a:prstGeom>
          <a:noFill/>
        </p:spPr>
        <p:txBody>
          <a:bodyPr wrap="square" rtlCol="0">
            <a:spAutoFit/>
          </a:bodyPr>
          <a:lstStyle/>
          <a:p>
            <a:r>
              <a:rPr kumimoji="1" lang="en-US" altLang="ja-JP" sz="3200" dirty="0"/>
              <a:t>16:00</a:t>
            </a:r>
            <a:r>
              <a:rPr kumimoji="1" lang="ja-JP" altLang="en-US" sz="3200"/>
              <a:t>まで</a:t>
            </a:r>
          </a:p>
        </p:txBody>
      </p:sp>
      <p:sp>
        <p:nvSpPr>
          <p:cNvPr id="12" name="テキスト ボックス 11">
            <a:extLst>
              <a:ext uri="{FF2B5EF4-FFF2-40B4-BE49-F238E27FC236}">
                <a16:creationId xmlns:a16="http://schemas.microsoft.com/office/drawing/2014/main" id="{7A252781-C8CD-5040-9159-7823B127C228}"/>
              </a:ext>
            </a:extLst>
          </p:cNvPr>
          <p:cNvSpPr txBox="1"/>
          <p:nvPr/>
        </p:nvSpPr>
        <p:spPr>
          <a:xfrm>
            <a:off x="8587112" y="5080023"/>
            <a:ext cx="2029693" cy="584775"/>
          </a:xfrm>
          <a:prstGeom prst="rect">
            <a:avLst/>
          </a:prstGeom>
          <a:noFill/>
        </p:spPr>
        <p:txBody>
          <a:bodyPr wrap="square" rtlCol="0">
            <a:spAutoFit/>
          </a:bodyPr>
          <a:lstStyle/>
          <a:p>
            <a:r>
              <a:rPr kumimoji="1" lang="en-US" altLang="ja-JP" sz="3200" dirty="0"/>
              <a:t>16:20</a:t>
            </a:r>
            <a:r>
              <a:rPr kumimoji="1" lang="ja-JP" altLang="en-US" sz="3200"/>
              <a:t>まで</a:t>
            </a:r>
          </a:p>
        </p:txBody>
      </p:sp>
    </p:spTree>
    <p:extLst>
      <p:ext uri="{BB962C8B-B14F-4D97-AF65-F5344CB8AC3E}">
        <p14:creationId xmlns:p14="http://schemas.microsoft.com/office/powerpoint/2010/main" val="3481030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FDBAED03-36AB-0F4D-8510-8EDC2CF34D8A}"/>
              </a:ext>
            </a:extLst>
          </p:cNvPr>
          <p:cNvPicPr>
            <a:picLocks noChangeAspect="1"/>
          </p:cNvPicPr>
          <p:nvPr/>
        </p:nvPicPr>
        <p:blipFill>
          <a:blip r:embed="rId3"/>
          <a:stretch>
            <a:fillRect/>
          </a:stretch>
        </p:blipFill>
        <p:spPr>
          <a:xfrm>
            <a:off x="10814386" y="862418"/>
            <a:ext cx="1216085" cy="1216085"/>
          </a:xfrm>
          <a:prstGeom prst="rect">
            <a:avLst/>
          </a:prstGeom>
        </p:spPr>
      </p:pic>
      <p:sp>
        <p:nvSpPr>
          <p:cNvPr id="2" name="タイトル 1">
            <a:extLst>
              <a:ext uri="{FF2B5EF4-FFF2-40B4-BE49-F238E27FC236}">
                <a16:creationId xmlns:a16="http://schemas.microsoft.com/office/drawing/2014/main" id="{0813CADF-93F3-424F-9052-2244A8C4822B}"/>
              </a:ext>
            </a:extLst>
          </p:cNvPr>
          <p:cNvSpPr>
            <a:spLocks noGrp="1"/>
          </p:cNvSpPr>
          <p:nvPr>
            <p:ph type="ctrTitle"/>
          </p:nvPr>
        </p:nvSpPr>
        <p:spPr>
          <a:xfrm>
            <a:off x="138023" y="394936"/>
            <a:ext cx="12053977" cy="6120163"/>
          </a:xfrm>
        </p:spPr>
        <p:txBody>
          <a:bodyPr anchor="t">
            <a:noAutofit/>
          </a:bodyPr>
          <a:lstStyle/>
          <a:p>
            <a:pPr algn="l"/>
            <a:r>
              <a:rPr lang="ja-JP" altLang="en-US" sz="4000"/>
              <a:t>興味があれば</a:t>
            </a:r>
            <a:r>
              <a:rPr lang="en-US" altLang="ja-JP" sz="4000" dirty="0"/>
              <a:t>ARKit2.0</a:t>
            </a:r>
            <a:r>
              <a:rPr lang="ja-JP" altLang="en-US" sz="4000"/>
              <a:t>も是非触ってみてください</a:t>
            </a:r>
            <a:br>
              <a:rPr lang="en-US" altLang="ja-JP" sz="4000" dirty="0"/>
            </a:br>
            <a:r>
              <a:rPr lang="en-US" altLang="ja-JP" sz="4000" dirty="0"/>
              <a:t>	</a:t>
            </a:r>
            <a:r>
              <a:rPr lang="en-US" altLang="ja-JP" sz="4000" dirty="0">
                <a:hlinkClick r:id="rId4"/>
              </a:rPr>
              <a:t>https://developer.apple.com/jp/arkit/</a:t>
            </a:r>
            <a:br>
              <a:rPr lang="en-US" altLang="ja-JP" sz="2800" dirty="0"/>
            </a:br>
            <a:br>
              <a:rPr lang="en-US" altLang="ja-JP" sz="2800" dirty="0"/>
            </a:br>
            <a:r>
              <a:rPr lang="en-US" altLang="ja-JP" sz="2800" dirty="0"/>
              <a:t>2.0</a:t>
            </a:r>
            <a:r>
              <a:rPr lang="ja-JP" altLang="en-US" sz="2800"/>
              <a:t>ではこんなことも</a:t>
            </a:r>
            <a:br>
              <a:rPr lang="en-US" altLang="ja-JP" sz="2800" dirty="0"/>
            </a:br>
            <a:r>
              <a:rPr lang="en-US" altLang="ja-JP" sz="2800" dirty="0"/>
              <a:t>  </a:t>
            </a:r>
            <a:r>
              <a:rPr lang="ja-JP" altLang="en-US" sz="2800"/>
              <a:t>  ・</a:t>
            </a:r>
            <a:r>
              <a:rPr lang="en-US" altLang="ja-JP" sz="2800" dirty="0"/>
              <a:t>AR</a:t>
            </a:r>
            <a:r>
              <a:rPr lang="ja-JP" altLang="en-US" sz="2800"/>
              <a:t>空間の共有</a:t>
            </a:r>
            <a:br>
              <a:rPr lang="en-US" altLang="ja-JP" sz="2800" dirty="0"/>
            </a:br>
            <a:r>
              <a:rPr lang="en-US" altLang="ja-JP" sz="2800" dirty="0"/>
              <a:t>    </a:t>
            </a:r>
            <a:r>
              <a:rPr lang="ja-JP" altLang="en-US" sz="2800"/>
              <a:t>・スマホのカメラからオブジェクトのスキャン</a:t>
            </a:r>
            <a:br>
              <a:rPr lang="en-US" altLang="ja-JP" sz="2800" dirty="0"/>
            </a:br>
            <a:r>
              <a:rPr lang="en-US" altLang="ja-JP" sz="2800" dirty="0"/>
              <a:t>    </a:t>
            </a:r>
            <a:r>
              <a:rPr lang="ja-JP" altLang="en-US" sz="2800"/>
              <a:t>・目線や舌の動きを取得</a:t>
            </a:r>
            <a:endParaRPr kumimoji="1" lang="ja-JP" altLang="en-US" sz="2800"/>
          </a:p>
        </p:txBody>
      </p:sp>
      <p:pic>
        <p:nvPicPr>
          <p:cNvPr id="6" name="図 5">
            <a:extLst>
              <a:ext uri="{FF2B5EF4-FFF2-40B4-BE49-F238E27FC236}">
                <a16:creationId xmlns:a16="http://schemas.microsoft.com/office/drawing/2014/main" id="{9E9C55BD-A3B9-2447-8712-4EB7D4EB1E0C}"/>
              </a:ext>
            </a:extLst>
          </p:cNvPr>
          <p:cNvPicPr>
            <a:picLocks noChangeAspect="1"/>
          </p:cNvPicPr>
          <p:nvPr/>
        </p:nvPicPr>
        <p:blipFill>
          <a:blip r:embed="rId5"/>
          <a:stretch>
            <a:fillRect/>
          </a:stretch>
        </p:blipFill>
        <p:spPr>
          <a:xfrm>
            <a:off x="396642" y="3692106"/>
            <a:ext cx="4515349" cy="2822993"/>
          </a:xfrm>
          <a:prstGeom prst="rect">
            <a:avLst/>
          </a:prstGeom>
        </p:spPr>
      </p:pic>
      <p:pic>
        <p:nvPicPr>
          <p:cNvPr id="7" name="図 6">
            <a:extLst>
              <a:ext uri="{FF2B5EF4-FFF2-40B4-BE49-F238E27FC236}">
                <a16:creationId xmlns:a16="http://schemas.microsoft.com/office/drawing/2014/main" id="{2EA61B16-BE63-154A-BDCE-D9F71272BCDF}"/>
              </a:ext>
            </a:extLst>
          </p:cNvPr>
          <p:cNvPicPr>
            <a:picLocks noChangeAspect="1"/>
          </p:cNvPicPr>
          <p:nvPr/>
        </p:nvPicPr>
        <p:blipFill>
          <a:blip r:embed="rId6"/>
          <a:stretch>
            <a:fillRect/>
          </a:stretch>
        </p:blipFill>
        <p:spPr>
          <a:xfrm>
            <a:off x="5170610" y="3692105"/>
            <a:ext cx="5557263" cy="2822993"/>
          </a:xfrm>
          <a:prstGeom prst="rect">
            <a:avLst/>
          </a:prstGeom>
        </p:spPr>
      </p:pic>
    </p:spTree>
    <p:extLst>
      <p:ext uri="{BB962C8B-B14F-4D97-AF65-F5344CB8AC3E}">
        <p14:creationId xmlns:p14="http://schemas.microsoft.com/office/powerpoint/2010/main" val="3695319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13CADF-93F3-424F-9052-2244A8C4822B}"/>
              </a:ext>
            </a:extLst>
          </p:cNvPr>
          <p:cNvSpPr>
            <a:spLocks noGrp="1"/>
          </p:cNvSpPr>
          <p:nvPr>
            <p:ph type="ctrTitle"/>
          </p:nvPr>
        </p:nvSpPr>
        <p:spPr>
          <a:xfrm>
            <a:off x="1524000" y="1899139"/>
            <a:ext cx="9144000" cy="1949938"/>
          </a:xfrm>
        </p:spPr>
        <p:txBody>
          <a:bodyPr/>
          <a:lstStyle/>
          <a:p>
            <a:r>
              <a:rPr lang="en-US" altLang="ja-JP" dirty="0"/>
              <a:t>AR</a:t>
            </a:r>
            <a:r>
              <a:rPr lang="ja-JP" altLang="en-US"/>
              <a:t>開発・発表</a:t>
            </a:r>
            <a:endParaRPr kumimoji="1" lang="ja-JP" altLang="en-US"/>
          </a:p>
        </p:txBody>
      </p:sp>
      <p:sp>
        <p:nvSpPr>
          <p:cNvPr id="4" name="スライド番号プレースホルダー 3">
            <a:extLst>
              <a:ext uri="{FF2B5EF4-FFF2-40B4-BE49-F238E27FC236}">
                <a16:creationId xmlns:a16="http://schemas.microsoft.com/office/drawing/2014/main" id="{06E01D6F-917F-FD4E-A553-546933D31E73}"/>
              </a:ext>
            </a:extLst>
          </p:cNvPr>
          <p:cNvSpPr>
            <a:spLocks noGrp="1"/>
          </p:cNvSpPr>
          <p:nvPr>
            <p:ph type="sldNum" sz="quarter" idx="12"/>
          </p:nvPr>
        </p:nvSpPr>
        <p:spPr>
          <a:xfrm>
            <a:off x="8800605" y="394937"/>
            <a:ext cx="2743200" cy="365125"/>
          </a:xfrm>
        </p:spPr>
        <p:txBody>
          <a:bodyPr/>
          <a:lstStyle/>
          <a:p>
            <a:fld id="{497B4EA5-FDAA-BD40-9986-CAB679E9E7CD}" type="slidenum">
              <a:rPr kumimoji="1" lang="ja-JP" altLang="en-US" sz="2800" smtClean="0">
                <a:solidFill>
                  <a:schemeClr val="tx1"/>
                </a:solidFill>
              </a:rPr>
              <a:t>3</a:t>
            </a:fld>
            <a:endParaRPr kumimoji="1" lang="ja-JP" altLang="en-US" sz="2800">
              <a:solidFill>
                <a:schemeClr val="tx1"/>
              </a:solidFill>
            </a:endParaRPr>
          </a:p>
        </p:txBody>
      </p:sp>
    </p:spTree>
    <p:extLst>
      <p:ext uri="{BB962C8B-B14F-4D97-AF65-F5344CB8AC3E}">
        <p14:creationId xmlns:p14="http://schemas.microsoft.com/office/powerpoint/2010/main" val="3031803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13CADF-93F3-424F-9052-2244A8C4822B}"/>
              </a:ext>
            </a:extLst>
          </p:cNvPr>
          <p:cNvSpPr>
            <a:spLocks noGrp="1"/>
          </p:cNvSpPr>
          <p:nvPr>
            <p:ph type="ctrTitle"/>
          </p:nvPr>
        </p:nvSpPr>
        <p:spPr>
          <a:xfrm>
            <a:off x="258792" y="394937"/>
            <a:ext cx="6182264" cy="1105877"/>
          </a:xfrm>
        </p:spPr>
        <p:txBody>
          <a:bodyPr/>
          <a:lstStyle/>
          <a:p>
            <a:r>
              <a:rPr lang="en-US" altLang="ja-JP" dirty="0"/>
              <a:t>AR</a:t>
            </a:r>
            <a:r>
              <a:rPr lang="ja-JP" altLang="en-US"/>
              <a:t>といえば</a:t>
            </a:r>
            <a:endParaRPr kumimoji="1" lang="ja-JP" altLang="en-US"/>
          </a:p>
        </p:txBody>
      </p:sp>
      <p:sp>
        <p:nvSpPr>
          <p:cNvPr id="4" name="スライド番号プレースホルダー 3">
            <a:extLst>
              <a:ext uri="{FF2B5EF4-FFF2-40B4-BE49-F238E27FC236}">
                <a16:creationId xmlns:a16="http://schemas.microsoft.com/office/drawing/2014/main" id="{06E01D6F-917F-FD4E-A553-546933D31E73}"/>
              </a:ext>
            </a:extLst>
          </p:cNvPr>
          <p:cNvSpPr>
            <a:spLocks noGrp="1"/>
          </p:cNvSpPr>
          <p:nvPr>
            <p:ph type="sldNum" sz="quarter" idx="12"/>
          </p:nvPr>
        </p:nvSpPr>
        <p:spPr>
          <a:xfrm>
            <a:off x="8800605" y="394937"/>
            <a:ext cx="2743200" cy="365125"/>
          </a:xfrm>
        </p:spPr>
        <p:txBody>
          <a:bodyPr/>
          <a:lstStyle/>
          <a:p>
            <a:fld id="{497B4EA5-FDAA-BD40-9986-CAB679E9E7CD}" type="slidenum">
              <a:rPr kumimoji="1" lang="ja-JP" altLang="en-US" sz="2800" smtClean="0">
                <a:solidFill>
                  <a:schemeClr val="tx1"/>
                </a:solidFill>
              </a:rPr>
              <a:t>4</a:t>
            </a:fld>
            <a:endParaRPr kumimoji="1" lang="ja-JP" altLang="en-US" sz="2800">
              <a:solidFill>
                <a:schemeClr val="tx1"/>
              </a:solidFill>
            </a:endParaRPr>
          </a:p>
        </p:txBody>
      </p:sp>
      <p:sp>
        <p:nvSpPr>
          <p:cNvPr id="3" name="テキスト ボックス 2">
            <a:extLst>
              <a:ext uri="{FF2B5EF4-FFF2-40B4-BE49-F238E27FC236}">
                <a16:creationId xmlns:a16="http://schemas.microsoft.com/office/drawing/2014/main" id="{E432E961-F9DF-1B40-94D9-AB9BE2B8A9BA}"/>
              </a:ext>
            </a:extLst>
          </p:cNvPr>
          <p:cNvSpPr txBox="1"/>
          <p:nvPr/>
        </p:nvSpPr>
        <p:spPr>
          <a:xfrm>
            <a:off x="2577788" y="5900468"/>
            <a:ext cx="2480166" cy="461665"/>
          </a:xfrm>
          <a:prstGeom prst="rect">
            <a:avLst/>
          </a:prstGeom>
          <a:noFill/>
        </p:spPr>
        <p:txBody>
          <a:bodyPr wrap="none" rtlCol="0">
            <a:spAutoFit/>
          </a:bodyPr>
          <a:lstStyle/>
          <a:p>
            <a:r>
              <a:rPr lang="en-US" altLang="ja-JP" sz="2400" dirty="0"/>
              <a:t>『</a:t>
            </a:r>
            <a:r>
              <a:rPr lang="ja-JP" altLang="en-US" sz="2400"/>
              <a:t>ポケモン</a:t>
            </a:r>
            <a:r>
              <a:rPr lang="en-US" altLang="ja-JP" sz="2400" dirty="0"/>
              <a:t>GO』</a:t>
            </a:r>
            <a:endParaRPr kumimoji="1" lang="ja-JP" altLang="en-US" sz="2400"/>
          </a:p>
        </p:txBody>
      </p:sp>
      <p:pic>
        <p:nvPicPr>
          <p:cNvPr id="5" name="図 4">
            <a:extLst>
              <a:ext uri="{FF2B5EF4-FFF2-40B4-BE49-F238E27FC236}">
                <a16:creationId xmlns:a16="http://schemas.microsoft.com/office/drawing/2014/main" id="{F8549A27-9EFA-6D41-9508-AF0C431CF28B}"/>
              </a:ext>
            </a:extLst>
          </p:cNvPr>
          <p:cNvPicPr>
            <a:picLocks noChangeAspect="1"/>
          </p:cNvPicPr>
          <p:nvPr/>
        </p:nvPicPr>
        <p:blipFill>
          <a:blip r:embed="rId3"/>
          <a:stretch>
            <a:fillRect/>
          </a:stretch>
        </p:blipFill>
        <p:spPr>
          <a:xfrm>
            <a:off x="1394806" y="3267595"/>
            <a:ext cx="4850718" cy="2425359"/>
          </a:xfrm>
          <a:prstGeom prst="rect">
            <a:avLst/>
          </a:prstGeom>
        </p:spPr>
      </p:pic>
      <p:sp>
        <p:nvSpPr>
          <p:cNvPr id="6" name="テキスト ボックス 5">
            <a:extLst>
              <a:ext uri="{FF2B5EF4-FFF2-40B4-BE49-F238E27FC236}">
                <a16:creationId xmlns:a16="http://schemas.microsoft.com/office/drawing/2014/main" id="{A51D7657-E680-414B-980F-D78A30944D2B}"/>
              </a:ext>
            </a:extLst>
          </p:cNvPr>
          <p:cNvSpPr txBox="1"/>
          <p:nvPr/>
        </p:nvSpPr>
        <p:spPr>
          <a:xfrm>
            <a:off x="8434229" y="1113135"/>
            <a:ext cx="1737976" cy="461665"/>
          </a:xfrm>
          <a:prstGeom prst="rect">
            <a:avLst/>
          </a:prstGeom>
          <a:noFill/>
        </p:spPr>
        <p:txBody>
          <a:bodyPr wrap="none" rtlCol="0">
            <a:spAutoFit/>
          </a:bodyPr>
          <a:lstStyle/>
          <a:p>
            <a:r>
              <a:rPr lang="en-US" altLang="ja-JP" sz="2400" dirty="0"/>
              <a:t>『SNOW』</a:t>
            </a:r>
            <a:endParaRPr lang="ja-JP" altLang="en-US" sz="2400"/>
          </a:p>
        </p:txBody>
      </p:sp>
      <p:pic>
        <p:nvPicPr>
          <p:cNvPr id="7" name="図 6">
            <a:extLst>
              <a:ext uri="{FF2B5EF4-FFF2-40B4-BE49-F238E27FC236}">
                <a16:creationId xmlns:a16="http://schemas.microsoft.com/office/drawing/2014/main" id="{14F93438-BC7C-FF4F-B629-F9B2075A79FF}"/>
              </a:ext>
            </a:extLst>
          </p:cNvPr>
          <p:cNvPicPr>
            <a:picLocks noChangeAspect="1"/>
          </p:cNvPicPr>
          <p:nvPr/>
        </p:nvPicPr>
        <p:blipFill>
          <a:blip r:embed="rId4"/>
          <a:stretch>
            <a:fillRect/>
          </a:stretch>
        </p:blipFill>
        <p:spPr>
          <a:xfrm>
            <a:off x="7192497" y="1574800"/>
            <a:ext cx="4305300" cy="3708400"/>
          </a:xfrm>
          <a:prstGeom prst="rect">
            <a:avLst/>
          </a:prstGeom>
        </p:spPr>
      </p:pic>
    </p:spTree>
    <p:extLst>
      <p:ext uri="{BB962C8B-B14F-4D97-AF65-F5344CB8AC3E}">
        <p14:creationId xmlns:p14="http://schemas.microsoft.com/office/powerpoint/2010/main" val="1474046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図表 4">
            <a:extLst>
              <a:ext uri="{FF2B5EF4-FFF2-40B4-BE49-F238E27FC236}">
                <a16:creationId xmlns:a16="http://schemas.microsoft.com/office/drawing/2014/main" id="{645E14D0-BCBB-7346-8BB5-FE03871972F2}"/>
              </a:ext>
            </a:extLst>
          </p:cNvPr>
          <p:cNvGraphicFramePr/>
          <p:nvPr>
            <p:extLst>
              <p:ext uri="{D42A27DB-BD31-4B8C-83A1-F6EECF244321}">
                <p14:modId xmlns:p14="http://schemas.microsoft.com/office/powerpoint/2010/main" val="74109598"/>
              </p:ext>
            </p:extLst>
          </p:nvPr>
        </p:nvGraphicFramePr>
        <p:xfrm>
          <a:off x="241466" y="1484417"/>
          <a:ext cx="11802070" cy="4629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タイトル 1">
            <a:extLst>
              <a:ext uri="{FF2B5EF4-FFF2-40B4-BE49-F238E27FC236}">
                <a16:creationId xmlns:a16="http://schemas.microsoft.com/office/drawing/2014/main" id="{0813CADF-93F3-424F-9052-2244A8C4822B}"/>
              </a:ext>
            </a:extLst>
          </p:cNvPr>
          <p:cNvSpPr>
            <a:spLocks noGrp="1"/>
          </p:cNvSpPr>
          <p:nvPr>
            <p:ph type="ctrTitle"/>
          </p:nvPr>
        </p:nvSpPr>
        <p:spPr>
          <a:xfrm>
            <a:off x="241465" y="302965"/>
            <a:ext cx="7382493" cy="1181451"/>
          </a:xfrm>
        </p:spPr>
        <p:txBody>
          <a:bodyPr/>
          <a:lstStyle/>
          <a:p>
            <a:pPr algn="l"/>
            <a:r>
              <a:rPr lang="ja-JP" altLang="en-US"/>
              <a:t>スケジュール</a:t>
            </a:r>
            <a:endParaRPr kumimoji="1" lang="ja-JP" altLang="en-US"/>
          </a:p>
        </p:txBody>
      </p:sp>
      <p:sp>
        <p:nvSpPr>
          <p:cNvPr id="4" name="スライド番号プレースホルダー 3">
            <a:extLst>
              <a:ext uri="{FF2B5EF4-FFF2-40B4-BE49-F238E27FC236}">
                <a16:creationId xmlns:a16="http://schemas.microsoft.com/office/drawing/2014/main" id="{06E01D6F-917F-FD4E-A553-546933D31E73}"/>
              </a:ext>
            </a:extLst>
          </p:cNvPr>
          <p:cNvSpPr>
            <a:spLocks noGrp="1"/>
          </p:cNvSpPr>
          <p:nvPr>
            <p:ph type="sldNum" sz="quarter" idx="12"/>
          </p:nvPr>
        </p:nvSpPr>
        <p:spPr>
          <a:xfrm>
            <a:off x="8800605" y="394937"/>
            <a:ext cx="2743200" cy="365125"/>
          </a:xfrm>
        </p:spPr>
        <p:txBody>
          <a:bodyPr/>
          <a:lstStyle/>
          <a:p>
            <a:fld id="{497B4EA5-FDAA-BD40-9986-CAB679E9E7CD}" type="slidenum">
              <a:rPr kumimoji="1" lang="ja-JP" altLang="en-US" sz="2800" smtClean="0">
                <a:solidFill>
                  <a:schemeClr val="tx1"/>
                </a:solidFill>
              </a:rPr>
              <a:t>5</a:t>
            </a:fld>
            <a:endParaRPr kumimoji="1" lang="ja-JP" altLang="en-US" sz="2800">
              <a:solidFill>
                <a:schemeClr val="tx1"/>
              </a:solidFill>
            </a:endParaRPr>
          </a:p>
        </p:txBody>
      </p:sp>
    </p:spTree>
    <p:extLst>
      <p:ext uri="{BB962C8B-B14F-4D97-AF65-F5344CB8AC3E}">
        <p14:creationId xmlns:p14="http://schemas.microsoft.com/office/powerpoint/2010/main" val="2048924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図表 4">
            <a:extLst>
              <a:ext uri="{FF2B5EF4-FFF2-40B4-BE49-F238E27FC236}">
                <a16:creationId xmlns:a16="http://schemas.microsoft.com/office/drawing/2014/main" id="{645E14D0-BCBB-7346-8BB5-FE03871972F2}"/>
              </a:ext>
            </a:extLst>
          </p:cNvPr>
          <p:cNvGraphicFramePr/>
          <p:nvPr>
            <p:extLst>
              <p:ext uri="{D42A27DB-BD31-4B8C-83A1-F6EECF244321}">
                <p14:modId xmlns:p14="http://schemas.microsoft.com/office/powerpoint/2010/main" val="2964906735"/>
              </p:ext>
            </p:extLst>
          </p:nvPr>
        </p:nvGraphicFramePr>
        <p:xfrm>
          <a:off x="241466" y="1484417"/>
          <a:ext cx="11802070" cy="4629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タイトル 1">
            <a:extLst>
              <a:ext uri="{FF2B5EF4-FFF2-40B4-BE49-F238E27FC236}">
                <a16:creationId xmlns:a16="http://schemas.microsoft.com/office/drawing/2014/main" id="{0813CADF-93F3-424F-9052-2244A8C4822B}"/>
              </a:ext>
            </a:extLst>
          </p:cNvPr>
          <p:cNvSpPr>
            <a:spLocks noGrp="1"/>
          </p:cNvSpPr>
          <p:nvPr>
            <p:ph type="ctrTitle"/>
          </p:nvPr>
        </p:nvSpPr>
        <p:spPr>
          <a:xfrm>
            <a:off x="241465" y="302965"/>
            <a:ext cx="7382493" cy="1181451"/>
          </a:xfrm>
        </p:spPr>
        <p:txBody>
          <a:bodyPr/>
          <a:lstStyle/>
          <a:p>
            <a:pPr algn="l"/>
            <a:r>
              <a:rPr lang="ja-JP" altLang="en-US"/>
              <a:t>スケジュール</a:t>
            </a:r>
            <a:endParaRPr kumimoji="1" lang="ja-JP" altLang="en-US"/>
          </a:p>
        </p:txBody>
      </p:sp>
      <p:sp>
        <p:nvSpPr>
          <p:cNvPr id="4" name="スライド番号プレースホルダー 3">
            <a:extLst>
              <a:ext uri="{FF2B5EF4-FFF2-40B4-BE49-F238E27FC236}">
                <a16:creationId xmlns:a16="http://schemas.microsoft.com/office/drawing/2014/main" id="{06E01D6F-917F-FD4E-A553-546933D31E73}"/>
              </a:ext>
            </a:extLst>
          </p:cNvPr>
          <p:cNvSpPr>
            <a:spLocks noGrp="1"/>
          </p:cNvSpPr>
          <p:nvPr>
            <p:ph type="sldNum" sz="quarter" idx="12"/>
          </p:nvPr>
        </p:nvSpPr>
        <p:spPr>
          <a:xfrm>
            <a:off x="8800605" y="394937"/>
            <a:ext cx="2743200" cy="365125"/>
          </a:xfrm>
        </p:spPr>
        <p:txBody>
          <a:bodyPr/>
          <a:lstStyle/>
          <a:p>
            <a:fld id="{497B4EA5-FDAA-BD40-9986-CAB679E9E7CD}" type="slidenum">
              <a:rPr kumimoji="1" lang="ja-JP" altLang="en-US" sz="2800" smtClean="0">
                <a:solidFill>
                  <a:schemeClr val="tx1"/>
                </a:solidFill>
              </a:rPr>
              <a:t>6</a:t>
            </a:fld>
            <a:endParaRPr kumimoji="1" lang="ja-JP" altLang="en-US" sz="2800">
              <a:solidFill>
                <a:schemeClr val="tx1"/>
              </a:solidFill>
            </a:endParaRPr>
          </a:p>
        </p:txBody>
      </p:sp>
    </p:spTree>
    <p:extLst>
      <p:ext uri="{BB962C8B-B14F-4D97-AF65-F5344CB8AC3E}">
        <p14:creationId xmlns:p14="http://schemas.microsoft.com/office/powerpoint/2010/main" val="1531122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図表 4">
            <a:extLst>
              <a:ext uri="{FF2B5EF4-FFF2-40B4-BE49-F238E27FC236}">
                <a16:creationId xmlns:a16="http://schemas.microsoft.com/office/drawing/2014/main" id="{645E14D0-BCBB-7346-8BB5-FE03871972F2}"/>
              </a:ext>
            </a:extLst>
          </p:cNvPr>
          <p:cNvGraphicFramePr/>
          <p:nvPr>
            <p:extLst>
              <p:ext uri="{D42A27DB-BD31-4B8C-83A1-F6EECF244321}">
                <p14:modId xmlns:p14="http://schemas.microsoft.com/office/powerpoint/2010/main" val="4203952586"/>
              </p:ext>
            </p:extLst>
          </p:nvPr>
        </p:nvGraphicFramePr>
        <p:xfrm>
          <a:off x="241466" y="1484417"/>
          <a:ext cx="11802070" cy="4629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タイトル 1">
            <a:extLst>
              <a:ext uri="{FF2B5EF4-FFF2-40B4-BE49-F238E27FC236}">
                <a16:creationId xmlns:a16="http://schemas.microsoft.com/office/drawing/2014/main" id="{0813CADF-93F3-424F-9052-2244A8C4822B}"/>
              </a:ext>
            </a:extLst>
          </p:cNvPr>
          <p:cNvSpPr>
            <a:spLocks noGrp="1"/>
          </p:cNvSpPr>
          <p:nvPr>
            <p:ph type="ctrTitle"/>
          </p:nvPr>
        </p:nvSpPr>
        <p:spPr>
          <a:xfrm>
            <a:off x="241465" y="302965"/>
            <a:ext cx="7382493" cy="1181451"/>
          </a:xfrm>
        </p:spPr>
        <p:txBody>
          <a:bodyPr/>
          <a:lstStyle/>
          <a:p>
            <a:pPr algn="l"/>
            <a:r>
              <a:rPr lang="ja-JP" altLang="en-US"/>
              <a:t>スケジュール</a:t>
            </a:r>
            <a:endParaRPr kumimoji="1" lang="ja-JP" altLang="en-US"/>
          </a:p>
        </p:txBody>
      </p:sp>
      <p:sp>
        <p:nvSpPr>
          <p:cNvPr id="4" name="スライド番号プレースホルダー 3">
            <a:extLst>
              <a:ext uri="{FF2B5EF4-FFF2-40B4-BE49-F238E27FC236}">
                <a16:creationId xmlns:a16="http://schemas.microsoft.com/office/drawing/2014/main" id="{06E01D6F-917F-FD4E-A553-546933D31E73}"/>
              </a:ext>
            </a:extLst>
          </p:cNvPr>
          <p:cNvSpPr>
            <a:spLocks noGrp="1"/>
          </p:cNvSpPr>
          <p:nvPr>
            <p:ph type="sldNum" sz="quarter" idx="12"/>
          </p:nvPr>
        </p:nvSpPr>
        <p:spPr>
          <a:xfrm>
            <a:off x="8800605" y="394937"/>
            <a:ext cx="2743200" cy="365125"/>
          </a:xfrm>
        </p:spPr>
        <p:txBody>
          <a:bodyPr/>
          <a:lstStyle/>
          <a:p>
            <a:fld id="{497B4EA5-FDAA-BD40-9986-CAB679E9E7CD}" type="slidenum">
              <a:rPr kumimoji="1" lang="ja-JP" altLang="en-US" sz="2800" smtClean="0">
                <a:solidFill>
                  <a:schemeClr val="tx1"/>
                </a:solidFill>
              </a:rPr>
              <a:t>7</a:t>
            </a:fld>
            <a:endParaRPr kumimoji="1" lang="ja-JP" altLang="en-US" sz="2800">
              <a:solidFill>
                <a:schemeClr val="tx1"/>
              </a:solidFill>
            </a:endParaRPr>
          </a:p>
        </p:txBody>
      </p:sp>
    </p:spTree>
    <p:extLst>
      <p:ext uri="{BB962C8B-B14F-4D97-AF65-F5344CB8AC3E}">
        <p14:creationId xmlns:p14="http://schemas.microsoft.com/office/powerpoint/2010/main" val="1195394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図表 4">
            <a:extLst>
              <a:ext uri="{FF2B5EF4-FFF2-40B4-BE49-F238E27FC236}">
                <a16:creationId xmlns:a16="http://schemas.microsoft.com/office/drawing/2014/main" id="{645E14D0-BCBB-7346-8BB5-FE03871972F2}"/>
              </a:ext>
            </a:extLst>
          </p:cNvPr>
          <p:cNvGraphicFramePr/>
          <p:nvPr>
            <p:extLst>
              <p:ext uri="{D42A27DB-BD31-4B8C-83A1-F6EECF244321}">
                <p14:modId xmlns:p14="http://schemas.microsoft.com/office/powerpoint/2010/main" val="3780522543"/>
              </p:ext>
            </p:extLst>
          </p:nvPr>
        </p:nvGraphicFramePr>
        <p:xfrm>
          <a:off x="241466" y="1484417"/>
          <a:ext cx="11802070" cy="4629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タイトル 1">
            <a:extLst>
              <a:ext uri="{FF2B5EF4-FFF2-40B4-BE49-F238E27FC236}">
                <a16:creationId xmlns:a16="http://schemas.microsoft.com/office/drawing/2014/main" id="{0813CADF-93F3-424F-9052-2244A8C4822B}"/>
              </a:ext>
            </a:extLst>
          </p:cNvPr>
          <p:cNvSpPr>
            <a:spLocks noGrp="1"/>
          </p:cNvSpPr>
          <p:nvPr>
            <p:ph type="ctrTitle"/>
          </p:nvPr>
        </p:nvSpPr>
        <p:spPr>
          <a:xfrm>
            <a:off x="241465" y="302965"/>
            <a:ext cx="7382493" cy="1181451"/>
          </a:xfrm>
        </p:spPr>
        <p:txBody>
          <a:bodyPr/>
          <a:lstStyle/>
          <a:p>
            <a:pPr algn="l"/>
            <a:r>
              <a:rPr lang="ja-JP" altLang="en-US"/>
              <a:t>スケジュール</a:t>
            </a:r>
            <a:endParaRPr kumimoji="1" lang="ja-JP" altLang="en-US"/>
          </a:p>
        </p:txBody>
      </p:sp>
      <p:sp>
        <p:nvSpPr>
          <p:cNvPr id="4" name="スライド番号プレースホルダー 3">
            <a:extLst>
              <a:ext uri="{FF2B5EF4-FFF2-40B4-BE49-F238E27FC236}">
                <a16:creationId xmlns:a16="http://schemas.microsoft.com/office/drawing/2014/main" id="{06E01D6F-917F-FD4E-A553-546933D31E73}"/>
              </a:ext>
            </a:extLst>
          </p:cNvPr>
          <p:cNvSpPr>
            <a:spLocks noGrp="1"/>
          </p:cNvSpPr>
          <p:nvPr>
            <p:ph type="sldNum" sz="quarter" idx="12"/>
          </p:nvPr>
        </p:nvSpPr>
        <p:spPr>
          <a:xfrm>
            <a:off x="8800605" y="394937"/>
            <a:ext cx="2743200" cy="365125"/>
          </a:xfrm>
        </p:spPr>
        <p:txBody>
          <a:bodyPr/>
          <a:lstStyle/>
          <a:p>
            <a:fld id="{497B4EA5-FDAA-BD40-9986-CAB679E9E7CD}" type="slidenum">
              <a:rPr kumimoji="1" lang="ja-JP" altLang="en-US" sz="2800" smtClean="0">
                <a:solidFill>
                  <a:schemeClr val="tx1"/>
                </a:solidFill>
              </a:rPr>
              <a:t>8</a:t>
            </a:fld>
            <a:endParaRPr kumimoji="1" lang="ja-JP" altLang="en-US" sz="2800">
              <a:solidFill>
                <a:schemeClr val="tx1"/>
              </a:solidFill>
            </a:endParaRPr>
          </a:p>
        </p:txBody>
      </p:sp>
    </p:spTree>
    <p:extLst>
      <p:ext uri="{BB962C8B-B14F-4D97-AF65-F5344CB8AC3E}">
        <p14:creationId xmlns:p14="http://schemas.microsoft.com/office/powerpoint/2010/main" val="2259070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13CADF-93F3-424F-9052-2244A8C4822B}"/>
              </a:ext>
            </a:extLst>
          </p:cNvPr>
          <p:cNvSpPr>
            <a:spLocks noGrp="1"/>
          </p:cNvSpPr>
          <p:nvPr>
            <p:ph type="ctrTitle"/>
          </p:nvPr>
        </p:nvSpPr>
        <p:spPr>
          <a:xfrm>
            <a:off x="241465" y="302965"/>
            <a:ext cx="7382493" cy="1181451"/>
          </a:xfrm>
        </p:spPr>
        <p:txBody>
          <a:bodyPr/>
          <a:lstStyle/>
          <a:p>
            <a:pPr algn="l"/>
            <a:r>
              <a:rPr kumimoji="1" lang="ja-JP" altLang="en-US"/>
              <a:t>ハンズオン</a:t>
            </a:r>
          </a:p>
        </p:txBody>
      </p:sp>
      <p:sp>
        <p:nvSpPr>
          <p:cNvPr id="4" name="スライド番号プレースホルダー 3">
            <a:extLst>
              <a:ext uri="{FF2B5EF4-FFF2-40B4-BE49-F238E27FC236}">
                <a16:creationId xmlns:a16="http://schemas.microsoft.com/office/drawing/2014/main" id="{06E01D6F-917F-FD4E-A553-546933D31E73}"/>
              </a:ext>
            </a:extLst>
          </p:cNvPr>
          <p:cNvSpPr>
            <a:spLocks noGrp="1"/>
          </p:cNvSpPr>
          <p:nvPr>
            <p:ph type="sldNum" sz="quarter" idx="12"/>
          </p:nvPr>
        </p:nvSpPr>
        <p:spPr>
          <a:xfrm>
            <a:off x="8800605" y="394937"/>
            <a:ext cx="2743200" cy="365125"/>
          </a:xfrm>
        </p:spPr>
        <p:txBody>
          <a:bodyPr/>
          <a:lstStyle/>
          <a:p>
            <a:fld id="{497B4EA5-FDAA-BD40-9986-CAB679E9E7CD}" type="slidenum">
              <a:rPr kumimoji="1" lang="ja-JP" altLang="en-US" sz="2800" smtClean="0">
                <a:solidFill>
                  <a:schemeClr val="tx1"/>
                </a:solidFill>
              </a:rPr>
              <a:t>9</a:t>
            </a:fld>
            <a:endParaRPr kumimoji="1" lang="ja-JP" altLang="en-US" sz="2800">
              <a:solidFill>
                <a:schemeClr val="tx1"/>
              </a:solidFill>
            </a:endParaRPr>
          </a:p>
        </p:txBody>
      </p:sp>
      <p:graphicFrame>
        <p:nvGraphicFramePr>
          <p:cNvPr id="10" name="図表 9">
            <a:extLst>
              <a:ext uri="{FF2B5EF4-FFF2-40B4-BE49-F238E27FC236}">
                <a16:creationId xmlns:a16="http://schemas.microsoft.com/office/drawing/2014/main" id="{E1EDC46A-38F5-4741-AC85-AACB84ACF229}"/>
              </a:ext>
            </a:extLst>
          </p:cNvPr>
          <p:cNvGraphicFramePr/>
          <p:nvPr>
            <p:extLst>
              <p:ext uri="{D42A27DB-BD31-4B8C-83A1-F6EECF244321}">
                <p14:modId xmlns:p14="http://schemas.microsoft.com/office/powerpoint/2010/main" val="3949547671"/>
              </p:ext>
            </p:extLst>
          </p:nvPr>
        </p:nvGraphicFramePr>
        <p:xfrm>
          <a:off x="829057" y="1386444"/>
          <a:ext cx="10571256" cy="47339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938241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4054</TotalTime>
  <Words>648</Words>
  <Application>Microsoft Macintosh PowerPoint</Application>
  <PresentationFormat>ワイド画面</PresentationFormat>
  <Paragraphs>174</Paragraphs>
  <Slides>23</Slides>
  <Notes>21</Notes>
  <HiddenSlides>1</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23</vt:i4>
      </vt:variant>
    </vt:vector>
  </HeadingPairs>
  <TitlesOfParts>
    <vt:vector size="27" baseType="lpstr">
      <vt:lpstr>游ゴシック</vt:lpstr>
      <vt:lpstr>游ゴシック Light</vt:lpstr>
      <vt:lpstr>Arial</vt:lpstr>
      <vt:lpstr>Office テーマ</vt:lpstr>
      <vt:lpstr>広島工業大学×DreamArts AR開発 勉強会</vt:lpstr>
      <vt:lpstr>自己紹介</vt:lpstr>
      <vt:lpstr>AR開発・発表</vt:lpstr>
      <vt:lpstr>ARといえば</vt:lpstr>
      <vt:lpstr>スケジュール</vt:lpstr>
      <vt:lpstr>スケジュール</vt:lpstr>
      <vt:lpstr>スケジュール</vt:lpstr>
      <vt:lpstr>スケジュール</vt:lpstr>
      <vt:lpstr>ハンズオン</vt:lpstr>
      <vt:lpstr>ハンズオン：ARKitとは</vt:lpstr>
      <vt:lpstr>ハンズオン：ARKitとは</vt:lpstr>
      <vt:lpstr>ハンズオン：水平面の認識</vt:lpstr>
      <vt:lpstr>ハンズオン：水平面の認識</vt:lpstr>
      <vt:lpstr>ハンズオン：垂直面、画像の認識</vt:lpstr>
      <vt:lpstr>ハンズオン：垂直面、画像の認識</vt:lpstr>
      <vt:lpstr>ハンズオン：垂直面、画像の認識</vt:lpstr>
      <vt:lpstr>スケジュール</vt:lpstr>
      <vt:lpstr>・それぞれ成果物を５分で発表していただきます ・発表方法は自由です(スライドなど) ・企画・実装それぞれ半分に分かれてください ・企画側：アイデア、発表 ・実装側：実現検証、開発 ・１時間しかないのでご注意ください</vt:lpstr>
      <vt:lpstr>戦闘機調達ゲーム  1.水平面を検知した時に飛行機を出現させる 2.その飛行機の数がそのままポイントになる 3.時間終了時までのハイスコアを競うゲーム</vt:lpstr>
      <vt:lpstr>それでは自分たちで自由に 作ってみましょう！</vt:lpstr>
      <vt:lpstr>PowerPoint プレゼンテーション</vt:lpstr>
      <vt:lpstr>スケジュール</vt:lpstr>
      <vt:lpstr>興味があればARKit2.0も是非触ってみてください  https://developer.apple.com/jp/arkit/  2.0ではこんなことも     ・AR空間の共有     ・スマホのカメラからオブジェクトのスキャン     ・目線や舌の動きを取得</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勉強会</dc:title>
  <dc:creator>三島 冠太</dc:creator>
  <cp:lastModifiedBy>三島 冠太</cp:lastModifiedBy>
  <cp:revision>65</cp:revision>
  <dcterms:created xsi:type="dcterms:W3CDTF">2019-01-28T12:50:14Z</dcterms:created>
  <dcterms:modified xsi:type="dcterms:W3CDTF">2019-02-18T23:00:08Z</dcterms:modified>
</cp:coreProperties>
</file>